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ags/tag4.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59" r:id="rId4"/>
    <p:sldMasterId id="2147484118" r:id="rId5"/>
  </p:sldMasterIdLst>
  <p:notesMasterIdLst>
    <p:notesMasterId r:id="rId7"/>
  </p:notesMasterIdLst>
  <p:sldIdLst>
    <p:sldId id="2147377850" r:id="rId6"/>
  </p:sldIdLst>
  <p:sldSz cx="24384000" cy="13716000"/>
  <p:notesSz cx="6858000" cy="9144000"/>
  <p:custDataLst>
    <p:tags r:id="rId8"/>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1pPr>
    <a:lvl2pPr marL="0" marR="0" indent="457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2pPr>
    <a:lvl3pPr marL="0" marR="0" indent="914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3pPr>
    <a:lvl4pPr marL="0" marR="0" indent="1371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4pPr>
    <a:lvl5pPr marL="0" marR="0" indent="18288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5pPr>
    <a:lvl6pPr marL="0" marR="0" indent="22860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6pPr>
    <a:lvl7pPr marL="0" marR="0" indent="27432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7pPr>
    <a:lvl8pPr marL="0" marR="0" indent="32004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8pPr>
    <a:lvl9pPr marL="0" marR="0" indent="365760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lvl9pPr>
  </p:defaultTextStyle>
  <p:extLst>
    <p:ext uri="{EFAFB233-063F-42B5-8137-9DF3F51BA10A}">
      <p15:sldGuideLst xmlns:p15="http://schemas.microsoft.com/office/powerpoint/2012/main">
        <p15:guide id="1" orient="horz" pos="2112" userDrawn="1">
          <p15:clr>
            <a:srgbClr val="A4A3A4"/>
          </p15:clr>
        </p15:guide>
        <p15:guide id="2" pos="76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AA6917-4510-FEC0-9E63-D55C5989FB48}" name="Sullivan, Catherine" initials="SC" userId="S::zvx2jq@darden.virginia.edu::1202a964-ab2a-4966-ba56-0fdca7e77880" providerId="AD"/>
  <p188:author id="{45A66A1F-F09D-0E23-2E41-68D077B79CC8}" name="Kryza, Nina" initials="KN" userId="Kryza, Nina" providerId="None"/>
  <p188:author id="{F6C7B966-58F3-93FD-3E6E-1AE9F42406AE}" name="Willett, Turner" initials="WT" userId="S::turner.willett@commitpartnership.org::90a5555b-f151-4f14-bee6-a7d4eda2d3f2" providerId="AD"/>
  <p188:author id="{77225090-CDBD-2106-9222-39DAD08DE2F9}" name="Koenig, Carolyn" initials="KC" userId="Koenig, Carolyn" providerId="None"/>
  <p188:author id="{BEF62796-2A2A-BE6E-DF5D-C5539B163630}" name="Kington, Mark" initials="KM" userId="Kington, Mark" providerId="None"/>
  <p188:author id="{CAEF93B1-18DD-5B48-1C65-DAD022F29A4B}" name="King, Lucile (Lucy)" initials="KL(" userId="King, Lucile (Lucy)" providerId="None"/>
  <p188:author id="{077A57CB-E2A1-E0F7-852A-9883A5CCC126}" name="McElroy, William (Lee)" initials="MW(" userId="McElroy, William (Lee)" providerId="None"/>
  <p188:author id="{A33B30D3-DC73-E8BB-813A-7E588D10D554}" name="Glade, Benjamin" initials="GB" userId="Glade, Benjami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44B"/>
    <a:srgbClr val="739EFD"/>
    <a:srgbClr val="F2F2F2"/>
    <a:srgbClr val="23234A"/>
    <a:srgbClr val="24234B"/>
    <a:srgbClr val="E57200"/>
    <a:srgbClr val="FFF3DE"/>
    <a:srgbClr val="F9D4B9"/>
    <a:srgbClr val="C0C0C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494986-27E2-4145-83E5-08CA60661709}" v="1" dt="2023-04-19T13:27:06.77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46" autoAdjust="0"/>
    <p:restoredTop sz="94660"/>
  </p:normalViewPr>
  <p:slideViewPr>
    <p:cSldViewPr snapToGrid="0">
      <p:cViewPr varScale="1">
        <p:scale>
          <a:sx n="48" d="100"/>
          <a:sy n="48" d="100"/>
        </p:scale>
        <p:origin x="225" y="57"/>
      </p:cViewPr>
      <p:guideLst>
        <p:guide orient="horz" pos="2112"/>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1143000" y="685800"/>
            <a:ext cx="4572000" cy="3429000"/>
          </a:xfrm>
          <a:prstGeom prst="rect">
            <a:avLst/>
          </a:prstGeom>
        </p:spPr>
        <p:txBody>
          <a:bodyPr/>
          <a:lstStyle/>
          <a:p>
            <a:endParaRPr/>
          </a:p>
        </p:txBody>
      </p:sp>
      <p:sp>
        <p:nvSpPr>
          <p:cNvPr id="88" name="Shape 8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Text Placeholder 15"/>
          <p:cNvSpPr>
            <a:spLocks noGrp="1"/>
          </p:cNvSpPr>
          <p:nvPr>
            <p:ph type="body" sz="quarter" idx="10" hasCustomPrompt="1"/>
          </p:nvPr>
        </p:nvSpPr>
        <p:spPr>
          <a:xfrm>
            <a:off x="1862667" y="1862667"/>
            <a:ext cx="20658667" cy="7586133"/>
          </a:xfrm>
          <a:prstGeom prst="rect">
            <a:avLst/>
          </a:prstGeom>
        </p:spPr>
        <p:txBody>
          <a:bodyPr vert="horz"/>
          <a:lstStyle>
            <a:lvl1pPr marL="0" indent="0" algn="ctr">
              <a:buNone/>
              <a:defRPr sz="10667" cap="none" baseline="0">
                <a:solidFill>
                  <a:schemeClr val="bg1"/>
                </a:solidFill>
                <a:latin typeface="Times New Roman" panose="02020603050405020304" pitchFamily="18" charset="0"/>
                <a:cs typeface="Times New Roman" panose="02020603050405020304" pitchFamily="18" charset="0"/>
              </a:defRPr>
            </a:lvl1pPr>
          </a:lstStyle>
          <a:p>
            <a:pPr lvl="0"/>
            <a:r>
              <a:rPr lang="en-US"/>
              <a:t>Short statement would go here. Works well for quotes or general statements.</a:t>
            </a:r>
          </a:p>
        </p:txBody>
      </p:sp>
      <p:sp>
        <p:nvSpPr>
          <p:cNvPr id="8" name="Text Placeholder 17"/>
          <p:cNvSpPr>
            <a:spLocks noGrp="1"/>
          </p:cNvSpPr>
          <p:nvPr>
            <p:ph type="body" sz="quarter" idx="11" hasCustomPrompt="1"/>
          </p:nvPr>
        </p:nvSpPr>
        <p:spPr>
          <a:xfrm>
            <a:off x="1862667" y="10126134"/>
            <a:ext cx="20658667" cy="1794933"/>
          </a:xfrm>
          <a:prstGeom prst="rect">
            <a:avLst/>
          </a:prstGeom>
        </p:spPr>
        <p:txBody>
          <a:bodyPr vert="horz"/>
          <a:lstStyle>
            <a:lvl1pPr marL="0" indent="0" algn="ctr">
              <a:buNone/>
              <a:defRPr sz="9067" cap="none" baseline="0">
                <a:solidFill>
                  <a:schemeClr val="bg1"/>
                </a:solidFill>
                <a:latin typeface="Times New Roman" panose="02020603050405020304" pitchFamily="18" charset="0"/>
                <a:cs typeface="Times New Roman" panose="02020603050405020304" pitchFamily="18" charset="0"/>
              </a:defRPr>
            </a:lvl1pPr>
          </a:lstStyle>
          <a:p>
            <a:pPr lvl="0"/>
            <a:r>
              <a:rPr lang="en-US"/>
              <a:t>–Quote author here</a:t>
            </a:r>
          </a:p>
        </p:txBody>
      </p:sp>
    </p:spTree>
    <p:extLst>
      <p:ext uri="{BB962C8B-B14F-4D97-AF65-F5344CB8AC3E}">
        <p14:creationId xmlns:p14="http://schemas.microsoft.com/office/powerpoint/2010/main" val="3645413659"/>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19808F-C59B-4CD9-9B42-3AD929B57421}"/>
              </a:ext>
            </a:extLst>
          </p:cNvPr>
          <p:cNvSpPr/>
          <p:nvPr userDrawn="1"/>
        </p:nvSpPr>
        <p:spPr>
          <a:xfrm>
            <a:off x="390144" y="384048"/>
            <a:ext cx="23603712" cy="12947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2" name="Title 1"/>
          <p:cNvSpPr>
            <a:spLocks noGrp="1"/>
          </p:cNvSpPr>
          <p:nvPr>
            <p:ph type="title" hasCustomPrompt="1"/>
          </p:nvPr>
        </p:nvSpPr>
        <p:spPr>
          <a:xfrm>
            <a:off x="960560" y="2168167"/>
            <a:ext cx="22509040" cy="4544606"/>
          </a:xfrm>
          <a:prstGeom prst="rect">
            <a:avLst/>
          </a:prstGeom>
        </p:spPr>
        <p:txBody>
          <a:bodyPr lIns="0" rIns="0" anchor="b"/>
          <a:lstStyle>
            <a:lvl1pPr>
              <a:lnSpc>
                <a:spcPct val="100000"/>
              </a:lnSpc>
              <a:defRPr sz="7200" b="1" spc="600" baseline="0">
                <a:solidFill>
                  <a:schemeClr val="bg1"/>
                </a:solidFill>
                <a:latin typeface="+mn-lt"/>
              </a:defRPr>
            </a:lvl1pPr>
          </a:lstStyle>
          <a:p>
            <a:r>
              <a:rPr lang="en-US" dirty="0"/>
              <a:t>SECTION DIVIDER: ARIAL BOLD 36PT, WHITE</a:t>
            </a:r>
          </a:p>
        </p:txBody>
      </p:sp>
      <p:sp>
        <p:nvSpPr>
          <p:cNvPr id="8" name="Text Placeholder 7"/>
          <p:cNvSpPr>
            <a:spLocks noGrp="1"/>
          </p:cNvSpPr>
          <p:nvPr>
            <p:ph type="body" sz="quarter" idx="10" hasCustomPrompt="1"/>
          </p:nvPr>
        </p:nvSpPr>
        <p:spPr>
          <a:xfrm>
            <a:off x="960560" y="7078532"/>
            <a:ext cx="22509040" cy="5628800"/>
          </a:xfrm>
          <a:prstGeom prst="rect">
            <a:avLst/>
          </a:prstGeom>
        </p:spPr>
        <p:txBody>
          <a:bodyPr lIns="0" rIns="0"/>
          <a:lstStyle>
            <a:lvl1pPr marL="0" indent="0">
              <a:lnSpc>
                <a:spcPct val="100000"/>
              </a:lnSpc>
              <a:buNone/>
              <a:defRPr sz="4800" spc="0" baseline="0">
                <a:solidFill>
                  <a:schemeClr val="bg1"/>
                </a:solidFill>
                <a:latin typeface="+mj-lt"/>
                <a:ea typeface="Times New Roman" charset="0"/>
                <a:cs typeface="Times New Roman"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Body text: Times New Roman 24pt, White</a:t>
            </a:r>
          </a:p>
        </p:txBody>
      </p:sp>
      <p:sp>
        <p:nvSpPr>
          <p:cNvPr id="6" name="Text Placeholder 14">
            <a:extLst>
              <a:ext uri="{FF2B5EF4-FFF2-40B4-BE49-F238E27FC236}">
                <a16:creationId xmlns:a16="http://schemas.microsoft.com/office/drawing/2014/main" id="{E95DDEAF-149F-4B43-B4BE-348183B83F88}"/>
              </a:ext>
            </a:extLst>
          </p:cNvPr>
          <p:cNvSpPr>
            <a:spLocks noGrp="1"/>
          </p:cNvSpPr>
          <p:nvPr>
            <p:ph type="body" sz="quarter" idx="12" hasCustomPrompt="1"/>
          </p:nvPr>
        </p:nvSpPr>
        <p:spPr>
          <a:xfrm>
            <a:off x="960560" y="636062"/>
            <a:ext cx="22509040" cy="635000"/>
          </a:xfrm>
          <a:prstGeom prst="rect">
            <a:avLst/>
          </a:prstGeom>
        </p:spPr>
        <p:txBody>
          <a:bodyPr lIns="0" rIns="0"/>
          <a:lstStyle>
            <a:lvl1pPr marL="0" indent="0">
              <a:lnSpc>
                <a:spcPct val="100000"/>
              </a:lnSpc>
              <a:buNone/>
              <a:defRPr sz="3200" b="1" i="0" spc="600" baseline="0">
                <a:solidFill>
                  <a:schemeClr val="bg1"/>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r>
              <a:rPr lang="en-US" dirty="0"/>
              <a:t>HEADER: ARIAL BOLD 16PT, WHITE</a:t>
            </a:r>
          </a:p>
        </p:txBody>
      </p:sp>
    </p:spTree>
    <p:extLst>
      <p:ext uri="{BB962C8B-B14F-4D97-AF65-F5344CB8AC3E}">
        <p14:creationId xmlns:p14="http://schemas.microsoft.com/office/powerpoint/2010/main" val="920430510"/>
      </p:ext>
    </p:extLst>
  </p:cSld>
  <p:clrMapOvr>
    <a:masterClrMapping/>
  </p:clrMapOvr>
  <p:extLst>
    <p:ext uri="{DCECCB84-F9BA-43D5-87BE-67443E8EF086}">
      <p15:sldGuideLst xmlns:p15="http://schemas.microsoft.com/office/powerpoint/2012/main">
        <p15:guide id="1" orient="horz" pos="20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C9F5C-6466-4BC1-99DE-1AF5254E84D9}"/>
              </a:ext>
            </a:extLst>
          </p:cNvPr>
          <p:cNvSpPr/>
          <p:nvPr userDrawn="1"/>
        </p:nvSpPr>
        <p:spPr>
          <a:xfrm>
            <a:off x="390144" y="384048"/>
            <a:ext cx="23603712" cy="12947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2" name="Title 1"/>
          <p:cNvSpPr>
            <a:spLocks noGrp="1"/>
          </p:cNvSpPr>
          <p:nvPr>
            <p:ph type="title" hasCustomPrompt="1"/>
          </p:nvPr>
        </p:nvSpPr>
        <p:spPr>
          <a:xfrm>
            <a:off x="960560" y="4346029"/>
            <a:ext cx="22509040" cy="2752602"/>
          </a:xfrm>
          <a:prstGeom prst="rect">
            <a:avLst/>
          </a:prstGeom>
        </p:spPr>
        <p:txBody>
          <a:bodyPr lIns="0" rIns="0"/>
          <a:lstStyle>
            <a:lvl1pPr algn="l">
              <a:lnSpc>
                <a:spcPct val="100000"/>
              </a:lnSpc>
              <a:defRPr sz="7200" b="1" spc="600" baseline="0">
                <a:solidFill>
                  <a:schemeClr val="bg1"/>
                </a:solidFill>
                <a:latin typeface="+mn-lt"/>
              </a:defRPr>
            </a:lvl1pPr>
          </a:lstStyle>
          <a:p>
            <a:r>
              <a:rPr lang="en-US" dirty="0"/>
              <a:t>SECTION DIVIDER: ARIAL BOLD 36PT, WHITE</a:t>
            </a:r>
          </a:p>
        </p:txBody>
      </p:sp>
      <p:sp>
        <p:nvSpPr>
          <p:cNvPr id="6" name="Text Placeholder 14">
            <a:extLst>
              <a:ext uri="{FF2B5EF4-FFF2-40B4-BE49-F238E27FC236}">
                <a16:creationId xmlns:a16="http://schemas.microsoft.com/office/drawing/2014/main" id="{2EB127C8-06AA-469B-9A91-2E0C5901404F}"/>
              </a:ext>
            </a:extLst>
          </p:cNvPr>
          <p:cNvSpPr>
            <a:spLocks noGrp="1"/>
          </p:cNvSpPr>
          <p:nvPr>
            <p:ph type="body" sz="quarter" idx="12" hasCustomPrompt="1"/>
          </p:nvPr>
        </p:nvSpPr>
        <p:spPr>
          <a:xfrm>
            <a:off x="960560" y="636062"/>
            <a:ext cx="22509040" cy="635000"/>
          </a:xfrm>
          <a:prstGeom prst="rect">
            <a:avLst/>
          </a:prstGeom>
        </p:spPr>
        <p:txBody>
          <a:bodyPr lIns="0" rIns="0"/>
          <a:lstStyle>
            <a:lvl1pPr marL="0" indent="0">
              <a:lnSpc>
                <a:spcPct val="100000"/>
              </a:lnSpc>
              <a:buNone/>
              <a:defRPr sz="3200" b="1" i="0" spc="600" baseline="0">
                <a:solidFill>
                  <a:schemeClr val="bg1"/>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r>
              <a:rPr lang="en-US" dirty="0"/>
              <a:t>HEADER: ARIAL BOLD 16PT, WHITE</a:t>
            </a:r>
          </a:p>
        </p:txBody>
      </p:sp>
      <p:sp>
        <p:nvSpPr>
          <p:cNvPr id="5" name="Picture Placeholder 4">
            <a:extLst>
              <a:ext uri="{FF2B5EF4-FFF2-40B4-BE49-F238E27FC236}">
                <a16:creationId xmlns:a16="http://schemas.microsoft.com/office/drawing/2014/main" id="{54CB14E7-1FC0-4AFF-BE8E-7600923BE721}"/>
              </a:ext>
            </a:extLst>
          </p:cNvPr>
          <p:cNvSpPr>
            <a:spLocks noGrp="1"/>
          </p:cNvSpPr>
          <p:nvPr>
            <p:ph type="pic" sz="quarter" idx="13"/>
          </p:nvPr>
        </p:nvSpPr>
        <p:spPr>
          <a:xfrm>
            <a:off x="5630781" y="6809874"/>
            <a:ext cx="12151894" cy="5727032"/>
          </a:xfrm>
          <a:prstGeom prst="rect">
            <a:avLst/>
          </a:prstGeom>
        </p:spPr>
        <p:txBody>
          <a:bodyPr anchor="ctr"/>
          <a:lstStyle>
            <a:lvl1pPr marL="0" indent="0" algn="ctr">
              <a:buNone/>
              <a:defRPr b="1">
                <a:solidFill>
                  <a:schemeClr val="accent2"/>
                </a:solidFill>
              </a:defRPr>
            </a:lvl1pPr>
          </a:lstStyle>
          <a:p>
            <a:endParaRPr lang="en-US" dirty="0"/>
          </a:p>
        </p:txBody>
      </p:sp>
    </p:spTree>
    <p:extLst>
      <p:ext uri="{BB962C8B-B14F-4D97-AF65-F5344CB8AC3E}">
        <p14:creationId xmlns:p14="http://schemas.microsoft.com/office/powerpoint/2010/main" val="1201581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455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FE5C0E-6933-4FF9-9518-8B64E5F95CE2}"/>
              </a:ext>
            </a:extLst>
          </p:cNvPr>
          <p:cNvSpPr>
            <a:spLocks noGrp="1"/>
          </p:cNvSpPr>
          <p:nvPr>
            <p:ph type="title" hasCustomPrompt="1"/>
          </p:nvPr>
        </p:nvSpPr>
        <p:spPr>
          <a:xfrm>
            <a:off x="960560" y="1512225"/>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9" name="Text Placeholder 14">
            <a:extLst>
              <a:ext uri="{FF2B5EF4-FFF2-40B4-BE49-F238E27FC236}">
                <a16:creationId xmlns:a16="http://schemas.microsoft.com/office/drawing/2014/main" id="{37284D4E-32F8-4E6E-9A6F-0B6D45D0C8BC}"/>
              </a:ext>
            </a:extLst>
          </p:cNvPr>
          <p:cNvSpPr>
            <a:spLocks noGrp="1"/>
          </p:cNvSpPr>
          <p:nvPr>
            <p:ph type="body" sz="quarter" idx="12"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8" name="Text Placeholder 7">
            <a:extLst>
              <a:ext uri="{FF2B5EF4-FFF2-40B4-BE49-F238E27FC236}">
                <a16:creationId xmlns:a16="http://schemas.microsoft.com/office/drawing/2014/main" id="{9E4A5276-7716-49F9-ACC4-15F6C26B0DAC}"/>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4201918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20AEC1-8B39-494A-8EF9-A08FACB7B381}"/>
              </a:ext>
            </a:extLst>
          </p:cNvPr>
          <p:cNvSpPr>
            <a:spLocks noGrp="1"/>
          </p:cNvSpPr>
          <p:nvPr>
            <p:ph sz="quarter" idx="15" hasCustomPrompt="1"/>
          </p:nvPr>
        </p:nvSpPr>
        <p:spPr>
          <a:xfrm>
            <a:off x="960560" y="4006596"/>
            <a:ext cx="22485228" cy="750613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65FE5C0E-6933-4FF9-9518-8B64E5F95CE2}"/>
              </a:ext>
            </a:extLst>
          </p:cNvPr>
          <p:cNvSpPr>
            <a:spLocks noGrp="1"/>
          </p:cNvSpPr>
          <p:nvPr>
            <p:ph type="title" hasCustomPrompt="1"/>
          </p:nvPr>
        </p:nvSpPr>
        <p:spPr>
          <a:xfrm>
            <a:off x="960560" y="1512485"/>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6" name="Text Placeholder 14">
            <a:extLst>
              <a:ext uri="{FF2B5EF4-FFF2-40B4-BE49-F238E27FC236}">
                <a16:creationId xmlns:a16="http://schemas.microsoft.com/office/drawing/2014/main" id="{8057A777-2F37-4D55-91A7-B5569C885393}"/>
              </a:ext>
            </a:extLst>
          </p:cNvPr>
          <p:cNvSpPr>
            <a:spLocks noGrp="1"/>
          </p:cNvSpPr>
          <p:nvPr>
            <p:ph type="body" sz="quarter" idx="1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8" name="Text Placeholder 7">
            <a:extLst>
              <a:ext uri="{FF2B5EF4-FFF2-40B4-BE49-F238E27FC236}">
                <a16:creationId xmlns:a16="http://schemas.microsoft.com/office/drawing/2014/main" id="{B6EBAFFB-F4E6-443D-907D-5E14D4F4B7A1}"/>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399411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Content Slide">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63569A89-403C-42D7-9481-E8158B8E076B}"/>
              </a:ext>
            </a:extLst>
          </p:cNvPr>
          <p:cNvSpPr>
            <a:spLocks noGrp="1"/>
          </p:cNvSpPr>
          <p:nvPr>
            <p:ph sz="quarter" idx="18" hasCustomPrompt="1"/>
          </p:nvPr>
        </p:nvSpPr>
        <p:spPr>
          <a:xfrm>
            <a:off x="12441936" y="4006596"/>
            <a:ext cx="11003852" cy="750613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0">
            <a:extLst>
              <a:ext uri="{FF2B5EF4-FFF2-40B4-BE49-F238E27FC236}">
                <a16:creationId xmlns:a16="http://schemas.microsoft.com/office/drawing/2014/main" id="{966F03A4-8E23-44E1-9014-B190D1900662}"/>
              </a:ext>
            </a:extLst>
          </p:cNvPr>
          <p:cNvSpPr>
            <a:spLocks noGrp="1"/>
          </p:cNvSpPr>
          <p:nvPr>
            <p:ph sz="quarter" idx="19" hasCustomPrompt="1"/>
          </p:nvPr>
        </p:nvSpPr>
        <p:spPr>
          <a:xfrm>
            <a:off x="935736" y="4006596"/>
            <a:ext cx="11003852" cy="750613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00C4B30-443C-4EEB-8E63-2A591FF6C100}"/>
              </a:ext>
            </a:extLst>
          </p:cNvPr>
          <p:cNvSpPr>
            <a:spLocks noGrp="1"/>
          </p:cNvSpPr>
          <p:nvPr>
            <p:ph type="title" hasCustomPrompt="1"/>
          </p:nvPr>
        </p:nvSpPr>
        <p:spPr>
          <a:xfrm>
            <a:off x="960560" y="1512485"/>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8" name="Text Placeholder 14">
            <a:extLst>
              <a:ext uri="{FF2B5EF4-FFF2-40B4-BE49-F238E27FC236}">
                <a16:creationId xmlns:a16="http://schemas.microsoft.com/office/drawing/2014/main" id="{F11DFA87-6C9F-4AEB-9BB5-9A376D52B08A}"/>
              </a:ext>
            </a:extLst>
          </p:cNvPr>
          <p:cNvSpPr>
            <a:spLocks noGrp="1"/>
          </p:cNvSpPr>
          <p:nvPr>
            <p:ph type="body" sz="quarter" idx="20"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9" name="Text Placeholder 7">
            <a:extLst>
              <a:ext uri="{FF2B5EF4-FFF2-40B4-BE49-F238E27FC236}">
                <a16:creationId xmlns:a16="http://schemas.microsoft.com/office/drawing/2014/main" id="{5B2E4D57-7C9C-46BA-A428-879B4C74AAE6}"/>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026076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Slide (Content + Header)">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id="{3A179824-626C-47F3-B18E-E3C1D9319AA1}"/>
              </a:ext>
            </a:extLst>
          </p:cNvPr>
          <p:cNvSpPr>
            <a:spLocks noGrp="1"/>
          </p:cNvSpPr>
          <p:nvPr>
            <p:ph sz="quarter" idx="18" hasCustomPrompt="1"/>
          </p:nvPr>
        </p:nvSpPr>
        <p:spPr>
          <a:xfrm>
            <a:off x="12441936" y="5501273"/>
            <a:ext cx="11003852" cy="599404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0">
            <a:extLst>
              <a:ext uri="{FF2B5EF4-FFF2-40B4-BE49-F238E27FC236}">
                <a16:creationId xmlns:a16="http://schemas.microsoft.com/office/drawing/2014/main" id="{3EC433FB-918D-4379-A606-C14AD0D5D019}"/>
              </a:ext>
            </a:extLst>
          </p:cNvPr>
          <p:cNvSpPr>
            <a:spLocks noGrp="1"/>
          </p:cNvSpPr>
          <p:nvPr>
            <p:ph sz="quarter" idx="19" hasCustomPrompt="1"/>
          </p:nvPr>
        </p:nvSpPr>
        <p:spPr>
          <a:xfrm>
            <a:off x="935736" y="5501273"/>
            <a:ext cx="11003852" cy="599404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960560" y="4024521"/>
            <a:ext cx="11027664" cy="1226370"/>
          </a:xfrm>
          <a:prstGeom prst="rect">
            <a:avLst/>
          </a:prstGeom>
        </p:spPr>
        <p:txBody>
          <a:bodyPr lIns="0" rIns="0" anchor="ctr">
            <a:noAutofit/>
          </a:bodyP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10" name="Text Placeholder 5">
            <a:extLst>
              <a:ext uri="{FF2B5EF4-FFF2-40B4-BE49-F238E27FC236}">
                <a16:creationId xmlns:a16="http://schemas.microsoft.com/office/drawing/2014/main" id="{4BE9B31D-8849-47B2-9340-A5762684D692}"/>
              </a:ext>
            </a:extLst>
          </p:cNvPr>
          <p:cNvSpPr>
            <a:spLocks noGrp="1"/>
          </p:cNvSpPr>
          <p:nvPr>
            <p:ph type="body" sz="quarter" idx="15" hasCustomPrompt="1"/>
          </p:nvPr>
        </p:nvSpPr>
        <p:spPr>
          <a:xfrm>
            <a:off x="12441936" y="4024521"/>
            <a:ext cx="11027664" cy="1226370"/>
          </a:xfrm>
          <a:prstGeom prst="rect">
            <a:avLst/>
          </a:prstGeom>
        </p:spPr>
        <p:txBody>
          <a:bodyPr lIns="0" rIns="0" anchor="ctr">
            <a:noAutofit/>
          </a:bodyP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12206246" y="4024521"/>
            <a:ext cx="0" cy="747079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2" name="Text Placeholder 14">
            <a:extLst>
              <a:ext uri="{FF2B5EF4-FFF2-40B4-BE49-F238E27FC236}">
                <a16:creationId xmlns:a16="http://schemas.microsoft.com/office/drawing/2014/main" id="{C7526ABF-4929-4AB5-B4B4-0F953C85D93E}"/>
              </a:ext>
            </a:extLst>
          </p:cNvPr>
          <p:cNvSpPr>
            <a:spLocks noGrp="1"/>
          </p:cNvSpPr>
          <p:nvPr>
            <p:ph type="body" sz="quarter" idx="20"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4" name="Text Placeholder 7">
            <a:extLst>
              <a:ext uri="{FF2B5EF4-FFF2-40B4-BE49-F238E27FC236}">
                <a16:creationId xmlns:a16="http://schemas.microsoft.com/office/drawing/2014/main" id="{384A94C5-EE80-43AC-81DD-5ABA2FFC6E3B}"/>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
        <p:nvSpPr>
          <p:cNvPr id="17" name="Title 1">
            <a:extLst>
              <a:ext uri="{FF2B5EF4-FFF2-40B4-BE49-F238E27FC236}">
                <a16:creationId xmlns:a16="http://schemas.microsoft.com/office/drawing/2014/main" id="{B38BBC51-B2F9-4E09-9829-FC75AB2B085B}"/>
              </a:ext>
            </a:extLst>
          </p:cNvPr>
          <p:cNvSpPr>
            <a:spLocks noGrp="1"/>
          </p:cNvSpPr>
          <p:nvPr>
            <p:ph type="title" hasCustomPrompt="1"/>
          </p:nvPr>
        </p:nvSpPr>
        <p:spPr>
          <a:xfrm>
            <a:off x="960560" y="1512485"/>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Tree>
    <p:extLst>
      <p:ext uri="{BB962C8B-B14F-4D97-AF65-F5344CB8AC3E}">
        <p14:creationId xmlns:p14="http://schemas.microsoft.com/office/powerpoint/2010/main" val="1007650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id="{E1EBB55A-195B-4571-9D99-7EF1A5A0D464}"/>
              </a:ext>
            </a:extLst>
          </p:cNvPr>
          <p:cNvSpPr>
            <a:spLocks noGrp="1"/>
          </p:cNvSpPr>
          <p:nvPr>
            <p:ph sz="quarter" idx="30" hasCustomPrompt="1"/>
          </p:nvPr>
        </p:nvSpPr>
        <p:spPr>
          <a:xfrm>
            <a:off x="16365368" y="4006595"/>
            <a:ext cx="7104232" cy="750641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7" name="Content Placeholder 10">
            <a:extLst>
              <a:ext uri="{FF2B5EF4-FFF2-40B4-BE49-F238E27FC236}">
                <a16:creationId xmlns:a16="http://schemas.microsoft.com/office/drawing/2014/main" id="{3BD52964-8E05-425B-893F-0B4B3EDD9221}"/>
              </a:ext>
            </a:extLst>
          </p:cNvPr>
          <p:cNvSpPr>
            <a:spLocks noGrp="1"/>
          </p:cNvSpPr>
          <p:nvPr>
            <p:ph sz="quarter" idx="31" hasCustomPrompt="1"/>
          </p:nvPr>
        </p:nvSpPr>
        <p:spPr>
          <a:xfrm>
            <a:off x="8662964" y="4006333"/>
            <a:ext cx="7104232" cy="750641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8" name="Content Placeholder 10">
            <a:extLst>
              <a:ext uri="{FF2B5EF4-FFF2-40B4-BE49-F238E27FC236}">
                <a16:creationId xmlns:a16="http://schemas.microsoft.com/office/drawing/2014/main" id="{C745C101-F1C9-41D6-8517-E4DC3F30EC9E}"/>
              </a:ext>
            </a:extLst>
          </p:cNvPr>
          <p:cNvSpPr>
            <a:spLocks noGrp="1"/>
          </p:cNvSpPr>
          <p:nvPr>
            <p:ph sz="quarter" idx="32" hasCustomPrompt="1"/>
          </p:nvPr>
        </p:nvSpPr>
        <p:spPr>
          <a:xfrm>
            <a:off x="960560" y="4006596"/>
            <a:ext cx="7104232" cy="750613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id="{530A99F4-489B-4896-A9D3-6BB2474C00F6}"/>
              </a:ext>
            </a:extLst>
          </p:cNvPr>
          <p:cNvSpPr>
            <a:spLocks noGrp="1"/>
          </p:cNvSpPr>
          <p:nvPr>
            <p:ph type="title" hasCustomPrompt="1"/>
          </p:nvPr>
        </p:nvSpPr>
        <p:spPr>
          <a:xfrm>
            <a:off x="960560" y="1512485"/>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8" name="Text Placeholder 14">
            <a:extLst>
              <a:ext uri="{FF2B5EF4-FFF2-40B4-BE49-F238E27FC236}">
                <a16:creationId xmlns:a16="http://schemas.microsoft.com/office/drawing/2014/main" id="{7652B886-267F-40F1-B08B-C59CA824194A}"/>
              </a:ext>
            </a:extLst>
          </p:cNvPr>
          <p:cNvSpPr>
            <a:spLocks noGrp="1"/>
          </p:cNvSpPr>
          <p:nvPr>
            <p:ph type="body" sz="quarter" idx="33"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0" name="Text Placeholder 7">
            <a:extLst>
              <a:ext uri="{FF2B5EF4-FFF2-40B4-BE49-F238E27FC236}">
                <a16:creationId xmlns:a16="http://schemas.microsoft.com/office/drawing/2014/main" id="{F3A50B51-887D-4CF5-A402-5AD0973E4E0D}"/>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28672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Header + Content/Text)">
    <p:spTree>
      <p:nvGrpSpPr>
        <p:cNvPr id="1" name=""/>
        <p:cNvGrpSpPr/>
        <p:nvPr/>
      </p:nvGrpSpPr>
      <p:grpSpPr>
        <a:xfrm>
          <a:off x="0" y="0"/>
          <a:ext cx="0" cy="0"/>
          <a:chOff x="0" y="0"/>
          <a:chExt cx="0" cy="0"/>
        </a:xfrm>
      </p:grpSpPr>
      <p:sp>
        <p:nvSpPr>
          <p:cNvPr id="22" name="Content Placeholder 10">
            <a:extLst>
              <a:ext uri="{FF2B5EF4-FFF2-40B4-BE49-F238E27FC236}">
                <a16:creationId xmlns:a16="http://schemas.microsoft.com/office/drawing/2014/main" id="{50FDBB23-0B16-400B-865A-500D923D15CA}"/>
              </a:ext>
            </a:extLst>
          </p:cNvPr>
          <p:cNvSpPr>
            <a:spLocks noGrp="1"/>
          </p:cNvSpPr>
          <p:nvPr>
            <p:ph sz="quarter" idx="30" hasCustomPrompt="1"/>
          </p:nvPr>
        </p:nvSpPr>
        <p:spPr>
          <a:xfrm>
            <a:off x="16365368" y="5474643"/>
            <a:ext cx="7104232" cy="6038350"/>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3" name="Content Placeholder 10">
            <a:extLst>
              <a:ext uri="{FF2B5EF4-FFF2-40B4-BE49-F238E27FC236}">
                <a16:creationId xmlns:a16="http://schemas.microsoft.com/office/drawing/2014/main" id="{8B3FA012-8BC4-46AB-96B6-324E99ECF173}"/>
              </a:ext>
            </a:extLst>
          </p:cNvPr>
          <p:cNvSpPr>
            <a:spLocks noGrp="1"/>
          </p:cNvSpPr>
          <p:nvPr>
            <p:ph sz="quarter" idx="31" hasCustomPrompt="1"/>
          </p:nvPr>
        </p:nvSpPr>
        <p:spPr>
          <a:xfrm>
            <a:off x="8662964" y="5474381"/>
            <a:ext cx="7104232" cy="6038350"/>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4" name="Content Placeholder 10">
            <a:extLst>
              <a:ext uri="{FF2B5EF4-FFF2-40B4-BE49-F238E27FC236}">
                <a16:creationId xmlns:a16="http://schemas.microsoft.com/office/drawing/2014/main" id="{1CAC31AD-562B-49C2-8679-9F08B18239D1}"/>
              </a:ext>
            </a:extLst>
          </p:cNvPr>
          <p:cNvSpPr>
            <a:spLocks noGrp="1"/>
          </p:cNvSpPr>
          <p:nvPr>
            <p:ph sz="quarter" idx="32" hasCustomPrompt="1"/>
          </p:nvPr>
        </p:nvSpPr>
        <p:spPr>
          <a:xfrm>
            <a:off x="960560" y="5474381"/>
            <a:ext cx="7104232" cy="6038350"/>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9" name="Text Placeholder 5">
            <a:extLst>
              <a:ext uri="{FF2B5EF4-FFF2-40B4-BE49-F238E27FC236}">
                <a16:creationId xmlns:a16="http://schemas.microsoft.com/office/drawing/2014/main" id="{05673AF2-4829-4E44-90BE-D70806F546E4}"/>
              </a:ext>
            </a:extLst>
          </p:cNvPr>
          <p:cNvSpPr>
            <a:spLocks noGrp="1"/>
          </p:cNvSpPr>
          <p:nvPr>
            <p:ph type="body" sz="quarter" idx="10" hasCustomPrompt="1"/>
          </p:nvPr>
        </p:nvSpPr>
        <p:spPr>
          <a:xfrm>
            <a:off x="960558" y="4006593"/>
            <a:ext cx="7077456" cy="1226370"/>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14" name="Text Placeholder 5">
            <a:extLst>
              <a:ext uri="{FF2B5EF4-FFF2-40B4-BE49-F238E27FC236}">
                <a16:creationId xmlns:a16="http://schemas.microsoft.com/office/drawing/2014/main" id="{BE3D088A-4B53-4576-88B9-95D2A178A8A5}"/>
              </a:ext>
            </a:extLst>
          </p:cNvPr>
          <p:cNvSpPr>
            <a:spLocks noGrp="1"/>
          </p:cNvSpPr>
          <p:nvPr>
            <p:ph type="body" sz="quarter" idx="15" hasCustomPrompt="1"/>
          </p:nvPr>
        </p:nvSpPr>
        <p:spPr>
          <a:xfrm>
            <a:off x="8681240" y="4006593"/>
            <a:ext cx="7077456" cy="1226370"/>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16" name="Text Placeholder 5">
            <a:extLst>
              <a:ext uri="{FF2B5EF4-FFF2-40B4-BE49-F238E27FC236}">
                <a16:creationId xmlns:a16="http://schemas.microsoft.com/office/drawing/2014/main" id="{63F0DB93-44C2-47AE-885B-14C8738CBB2E}"/>
              </a:ext>
            </a:extLst>
          </p:cNvPr>
          <p:cNvSpPr>
            <a:spLocks noGrp="1"/>
          </p:cNvSpPr>
          <p:nvPr>
            <p:ph type="body" sz="quarter" idx="17" hasCustomPrompt="1"/>
          </p:nvPr>
        </p:nvSpPr>
        <p:spPr>
          <a:xfrm>
            <a:off x="16414004" y="4006593"/>
            <a:ext cx="7077456" cy="1226370"/>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cxnSp>
        <p:nvCxnSpPr>
          <p:cNvPr id="17" name="Straight Connector 16">
            <a:extLst>
              <a:ext uri="{FF2B5EF4-FFF2-40B4-BE49-F238E27FC236}">
                <a16:creationId xmlns:a16="http://schemas.microsoft.com/office/drawing/2014/main" id="{93AE1166-01F3-460B-A317-176D64A8B113}"/>
              </a:ext>
            </a:extLst>
          </p:cNvPr>
          <p:cNvCxnSpPr>
            <a:cxnSpLocks/>
          </p:cNvCxnSpPr>
          <p:nvPr userDrawn="1"/>
        </p:nvCxnSpPr>
        <p:spPr>
          <a:xfrm>
            <a:off x="8348698" y="4006592"/>
            <a:ext cx="0" cy="750640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B03B12E-F142-4B4E-8293-12FA52B70030}"/>
              </a:ext>
            </a:extLst>
          </p:cNvPr>
          <p:cNvSpPr>
            <a:spLocks noGrp="1"/>
          </p:cNvSpPr>
          <p:nvPr>
            <p:ph type="title" hasCustomPrompt="1"/>
          </p:nvPr>
        </p:nvSpPr>
        <p:spPr>
          <a:xfrm>
            <a:off x="960560" y="1512483"/>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13" name="Text Placeholder 14">
            <a:extLst>
              <a:ext uri="{FF2B5EF4-FFF2-40B4-BE49-F238E27FC236}">
                <a16:creationId xmlns:a16="http://schemas.microsoft.com/office/drawing/2014/main" id="{D685F4E5-37A3-4371-A60D-7DAD27B1053D}"/>
              </a:ext>
            </a:extLst>
          </p:cNvPr>
          <p:cNvSpPr>
            <a:spLocks noGrp="1"/>
          </p:cNvSpPr>
          <p:nvPr>
            <p:ph type="body" sz="quarter" idx="18"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cxnSp>
        <p:nvCxnSpPr>
          <p:cNvPr id="20" name="Straight Connector 19">
            <a:extLst>
              <a:ext uri="{FF2B5EF4-FFF2-40B4-BE49-F238E27FC236}">
                <a16:creationId xmlns:a16="http://schemas.microsoft.com/office/drawing/2014/main" id="{CCC998A7-6F33-4483-B388-B7BB5DE989C6}"/>
              </a:ext>
            </a:extLst>
          </p:cNvPr>
          <p:cNvCxnSpPr>
            <a:cxnSpLocks/>
          </p:cNvCxnSpPr>
          <p:nvPr userDrawn="1"/>
        </p:nvCxnSpPr>
        <p:spPr>
          <a:xfrm>
            <a:off x="16058346" y="4006593"/>
            <a:ext cx="0" cy="750613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9EAC6D86-0732-4AFA-B8A5-D4CD28AF1F4E}"/>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042749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Content/Text)">
    <p:spTree>
      <p:nvGrpSpPr>
        <p:cNvPr id="1" name=""/>
        <p:cNvGrpSpPr/>
        <p:nvPr/>
      </p:nvGrpSpPr>
      <p:grpSpPr>
        <a:xfrm>
          <a:off x="0" y="0"/>
          <a:ext cx="0" cy="0"/>
          <a:chOff x="0" y="0"/>
          <a:chExt cx="0" cy="0"/>
        </a:xfrm>
      </p:grpSpPr>
      <p:sp>
        <p:nvSpPr>
          <p:cNvPr id="14" name="Content Placeholder 10">
            <a:extLst>
              <a:ext uri="{FF2B5EF4-FFF2-40B4-BE49-F238E27FC236}">
                <a16:creationId xmlns:a16="http://schemas.microsoft.com/office/drawing/2014/main" id="{B82DF080-4D8D-43A7-A4B7-A7B734626E74}"/>
              </a:ext>
            </a:extLst>
          </p:cNvPr>
          <p:cNvSpPr>
            <a:spLocks noGrp="1"/>
          </p:cNvSpPr>
          <p:nvPr>
            <p:ph sz="quarter" idx="32" hasCustomPrompt="1"/>
          </p:nvPr>
        </p:nvSpPr>
        <p:spPr>
          <a:xfrm>
            <a:off x="960560" y="4006600"/>
            <a:ext cx="5063724" cy="750585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8" name="Content Placeholder 10">
            <a:extLst>
              <a:ext uri="{FF2B5EF4-FFF2-40B4-BE49-F238E27FC236}">
                <a16:creationId xmlns:a16="http://schemas.microsoft.com/office/drawing/2014/main" id="{E22917DF-1FF4-47DE-B5A4-F3E32B66611A}"/>
              </a:ext>
            </a:extLst>
          </p:cNvPr>
          <p:cNvSpPr>
            <a:spLocks noGrp="1"/>
          </p:cNvSpPr>
          <p:nvPr>
            <p:ph sz="quarter" idx="33" hasCustomPrompt="1"/>
          </p:nvPr>
        </p:nvSpPr>
        <p:spPr>
          <a:xfrm>
            <a:off x="6767390" y="4006600"/>
            <a:ext cx="5063724" cy="750585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9" name="Content Placeholder 10">
            <a:extLst>
              <a:ext uri="{FF2B5EF4-FFF2-40B4-BE49-F238E27FC236}">
                <a16:creationId xmlns:a16="http://schemas.microsoft.com/office/drawing/2014/main" id="{A3491189-B49B-4824-A396-E836974B72B2}"/>
              </a:ext>
            </a:extLst>
          </p:cNvPr>
          <p:cNvSpPr>
            <a:spLocks noGrp="1"/>
          </p:cNvSpPr>
          <p:nvPr>
            <p:ph sz="quarter" idx="34" hasCustomPrompt="1"/>
          </p:nvPr>
        </p:nvSpPr>
        <p:spPr>
          <a:xfrm>
            <a:off x="12574220" y="4006573"/>
            <a:ext cx="5063724" cy="750588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0" name="Text Placeholder 5">
            <a:extLst>
              <a:ext uri="{FF2B5EF4-FFF2-40B4-BE49-F238E27FC236}">
                <a16:creationId xmlns:a16="http://schemas.microsoft.com/office/drawing/2014/main" id="{CE6B1674-0523-4AF5-A552-188021AA101E}"/>
              </a:ext>
            </a:extLst>
          </p:cNvPr>
          <p:cNvSpPr>
            <a:spLocks noGrp="1"/>
          </p:cNvSpPr>
          <p:nvPr>
            <p:ph type="body" sz="quarter" idx="35" hasCustomPrompt="1"/>
          </p:nvPr>
        </p:nvSpPr>
        <p:spPr>
          <a:xfrm>
            <a:off x="18381048" y="4006600"/>
            <a:ext cx="5088552" cy="7506132"/>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latin typeface="+mn-lt"/>
              </a:defRPr>
            </a:lvl4pPr>
            <a:lvl5pPr marL="2743200" indent="-566928">
              <a:lnSpc>
                <a:spcPct val="100000"/>
              </a:lnSpc>
              <a:spcBef>
                <a:spcPts val="0"/>
              </a:spcBef>
              <a:spcAft>
                <a:spcPts val="2000"/>
              </a:spcAft>
              <a:buClr>
                <a:schemeClr val="accent1"/>
              </a:buClr>
              <a:defRPr sz="36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p:txBody>
      </p:sp>
      <p:sp>
        <p:nvSpPr>
          <p:cNvPr id="11" name="Title 1">
            <a:extLst>
              <a:ext uri="{FF2B5EF4-FFF2-40B4-BE49-F238E27FC236}">
                <a16:creationId xmlns:a16="http://schemas.microsoft.com/office/drawing/2014/main" id="{2563E297-AF96-4588-936D-028F52A72E39}"/>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8" name="Text Placeholder 14">
            <a:extLst>
              <a:ext uri="{FF2B5EF4-FFF2-40B4-BE49-F238E27FC236}">
                <a16:creationId xmlns:a16="http://schemas.microsoft.com/office/drawing/2014/main" id="{F318953E-51EB-4C13-8C5D-025192B14EDB}"/>
              </a:ext>
            </a:extLst>
          </p:cNvPr>
          <p:cNvSpPr>
            <a:spLocks noGrp="1"/>
          </p:cNvSpPr>
          <p:nvPr>
            <p:ph type="body" sz="quarter" idx="3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0" name="Text Placeholder 7">
            <a:extLst>
              <a:ext uri="{FF2B5EF4-FFF2-40B4-BE49-F238E27FC236}">
                <a16:creationId xmlns:a16="http://schemas.microsoft.com/office/drawing/2014/main" id="{C183EDA3-E50A-41DC-869A-65D0F926246F}"/>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006665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43276-D0F6-48F0-9D02-D362230F6C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7" t="2881" r="274"/>
          <a:stretch/>
        </p:blipFill>
        <p:spPr>
          <a:xfrm>
            <a:off x="390144" y="384048"/>
            <a:ext cx="23603712" cy="12947904"/>
          </a:xfrm>
          <a:prstGeom prst="rect">
            <a:avLst/>
          </a:prstGeom>
        </p:spPr>
      </p:pic>
      <p:pic>
        <p:nvPicPr>
          <p:cNvPr id="3" name="Picture 2"/>
          <p:cNvPicPr>
            <a:picLocks noChangeAspect="1"/>
          </p:cNvPicPr>
          <p:nvPr userDrawn="1"/>
        </p:nvPicPr>
        <p:blipFill rotWithShape="1">
          <a:blip r:embed="rId3">
            <a:alphaModFix amt="83000"/>
            <a:extLst>
              <a:ext uri="{28A0092B-C50C-407E-A947-70E740481C1C}">
                <a14:useLocalDpi xmlns:a14="http://schemas.microsoft.com/office/drawing/2010/main" val="0"/>
              </a:ext>
            </a:extLst>
          </a:blip>
          <a:srcRect l="138" t="2748" r="138"/>
          <a:stretch/>
        </p:blipFill>
        <p:spPr>
          <a:xfrm>
            <a:off x="393221" y="404588"/>
            <a:ext cx="23597566" cy="12944532"/>
          </a:xfrm>
          <a:prstGeom prst="rect">
            <a:avLst/>
          </a:prstGeom>
        </p:spPr>
      </p:pic>
      <p:sp>
        <p:nvSpPr>
          <p:cNvPr id="2" name="Title 1"/>
          <p:cNvSpPr>
            <a:spLocks noGrp="1"/>
          </p:cNvSpPr>
          <p:nvPr>
            <p:ph type="title" hasCustomPrompt="1"/>
          </p:nvPr>
        </p:nvSpPr>
        <p:spPr>
          <a:xfrm>
            <a:off x="1084387" y="1457083"/>
            <a:ext cx="22215230" cy="2651126"/>
          </a:xfrm>
          <a:prstGeom prst="rect">
            <a:avLst/>
          </a:prstGeom>
        </p:spPr>
        <p:txBody>
          <a:bodyPr/>
          <a:lstStyle>
            <a:lvl1pPr algn="ctr">
              <a:lnSpc>
                <a:spcPct val="100000"/>
              </a:lnSpc>
              <a:defRPr sz="10800" b="1" spc="600" baseline="0">
                <a:solidFill>
                  <a:schemeClr val="bg1"/>
                </a:solidFill>
                <a:latin typeface="+mn-lt"/>
              </a:defRPr>
            </a:lvl1pPr>
          </a:lstStyle>
          <a:p>
            <a:r>
              <a:rPr lang="en-US" dirty="0"/>
              <a:t>PRESENTATION TITLE: ARIAL BOLD, 46-54 PT, WHITE</a:t>
            </a:r>
          </a:p>
        </p:txBody>
      </p:sp>
      <p:sp>
        <p:nvSpPr>
          <p:cNvPr id="7" name="Text Placeholder 6"/>
          <p:cNvSpPr>
            <a:spLocks noGrp="1"/>
          </p:cNvSpPr>
          <p:nvPr>
            <p:ph type="body" sz="quarter" idx="10" hasCustomPrompt="1"/>
          </p:nvPr>
        </p:nvSpPr>
        <p:spPr>
          <a:xfrm>
            <a:off x="1074656" y="5041656"/>
            <a:ext cx="22266112" cy="1546224"/>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dirty="0"/>
              <a:t>Presentation Subtitle: Times New Roman, 28pt, White</a:t>
            </a:r>
          </a:p>
        </p:txBody>
      </p:sp>
      <p:sp>
        <p:nvSpPr>
          <p:cNvPr id="9" name="Picture Placeholder 8">
            <a:extLst>
              <a:ext uri="{FF2B5EF4-FFF2-40B4-BE49-F238E27FC236}">
                <a16:creationId xmlns:a16="http://schemas.microsoft.com/office/drawing/2014/main" id="{C012069D-8499-4D68-863D-5600B95EA538}"/>
              </a:ext>
            </a:extLst>
          </p:cNvPr>
          <p:cNvSpPr>
            <a:spLocks noGrp="1"/>
          </p:cNvSpPr>
          <p:nvPr>
            <p:ph type="pic" sz="quarter" idx="11" hasCustomPrompt="1"/>
          </p:nvPr>
        </p:nvSpPr>
        <p:spPr>
          <a:xfrm>
            <a:off x="8162926" y="6855082"/>
            <a:ext cx="7845424" cy="1778000"/>
          </a:xfrm>
          <a:prstGeom prst="rect">
            <a:avLst/>
          </a:prstGeom>
        </p:spPr>
        <p:txBody>
          <a:bodyPr anchor="ctr"/>
          <a:lstStyle>
            <a:lvl1pPr marL="0" indent="0" algn="ctr">
              <a:buNone/>
              <a:defRPr b="1">
                <a:solidFill>
                  <a:schemeClr val="bg1"/>
                </a:solidFill>
              </a:defRPr>
            </a:lvl1pPr>
          </a:lstStyle>
          <a:p>
            <a:r>
              <a:rPr lang="en-US" dirty="0"/>
              <a:t>Logo</a:t>
            </a:r>
          </a:p>
        </p:txBody>
      </p:sp>
    </p:spTree>
    <p:extLst>
      <p:ext uri="{BB962C8B-B14F-4D97-AF65-F5344CB8AC3E}">
        <p14:creationId xmlns:p14="http://schemas.microsoft.com/office/powerpoint/2010/main" val="3974243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s (Header + Content/Text)">
    <p:spTree>
      <p:nvGrpSpPr>
        <p:cNvPr id="1" name=""/>
        <p:cNvGrpSpPr/>
        <p:nvPr/>
      </p:nvGrpSpPr>
      <p:grpSpPr>
        <a:xfrm>
          <a:off x="0" y="0"/>
          <a:ext cx="0" cy="0"/>
          <a:chOff x="0" y="0"/>
          <a:chExt cx="0" cy="0"/>
        </a:xfrm>
      </p:grpSpPr>
      <p:sp>
        <p:nvSpPr>
          <p:cNvPr id="30" name="Content Placeholder 10">
            <a:extLst>
              <a:ext uri="{FF2B5EF4-FFF2-40B4-BE49-F238E27FC236}">
                <a16:creationId xmlns:a16="http://schemas.microsoft.com/office/drawing/2014/main" id="{EF7E25F5-EE21-4038-9446-C7D227FA8054}"/>
              </a:ext>
            </a:extLst>
          </p:cNvPr>
          <p:cNvSpPr>
            <a:spLocks noGrp="1"/>
          </p:cNvSpPr>
          <p:nvPr>
            <p:ph sz="quarter" idx="32" hasCustomPrompt="1"/>
          </p:nvPr>
        </p:nvSpPr>
        <p:spPr>
          <a:xfrm>
            <a:off x="960560" y="5505558"/>
            <a:ext cx="5063724" cy="598947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1" name="Content Placeholder 10">
            <a:extLst>
              <a:ext uri="{FF2B5EF4-FFF2-40B4-BE49-F238E27FC236}">
                <a16:creationId xmlns:a16="http://schemas.microsoft.com/office/drawing/2014/main" id="{438C4C4F-AE7C-4BD7-B740-A8933A19D499}"/>
              </a:ext>
            </a:extLst>
          </p:cNvPr>
          <p:cNvSpPr>
            <a:spLocks noGrp="1"/>
          </p:cNvSpPr>
          <p:nvPr>
            <p:ph sz="quarter" idx="33" hasCustomPrompt="1"/>
          </p:nvPr>
        </p:nvSpPr>
        <p:spPr>
          <a:xfrm>
            <a:off x="6767390" y="5505480"/>
            <a:ext cx="5063724" cy="598955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2" name="Content Placeholder 10">
            <a:extLst>
              <a:ext uri="{FF2B5EF4-FFF2-40B4-BE49-F238E27FC236}">
                <a16:creationId xmlns:a16="http://schemas.microsoft.com/office/drawing/2014/main" id="{B1E6C153-DD1A-4E46-BC75-7F0B8D253335}"/>
              </a:ext>
            </a:extLst>
          </p:cNvPr>
          <p:cNvSpPr>
            <a:spLocks noGrp="1"/>
          </p:cNvSpPr>
          <p:nvPr>
            <p:ph sz="quarter" idx="34" hasCustomPrompt="1"/>
          </p:nvPr>
        </p:nvSpPr>
        <p:spPr>
          <a:xfrm>
            <a:off x="12574220" y="5505480"/>
            <a:ext cx="5063724" cy="598955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3" name="Text Placeholder 5">
            <a:extLst>
              <a:ext uri="{FF2B5EF4-FFF2-40B4-BE49-F238E27FC236}">
                <a16:creationId xmlns:a16="http://schemas.microsoft.com/office/drawing/2014/main" id="{2C299F0B-24AE-444F-B1EB-04C86C4DC7EB}"/>
              </a:ext>
            </a:extLst>
          </p:cNvPr>
          <p:cNvSpPr>
            <a:spLocks noGrp="1"/>
          </p:cNvSpPr>
          <p:nvPr>
            <p:ph type="body" sz="quarter" idx="35" hasCustomPrompt="1"/>
          </p:nvPr>
        </p:nvSpPr>
        <p:spPr>
          <a:xfrm>
            <a:off x="18381048" y="5505558"/>
            <a:ext cx="5088552" cy="5989756"/>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latin typeface="+mn-lt"/>
              </a:defRPr>
            </a:lvl4pPr>
            <a:lvl5pPr marL="2743200" indent="-566928">
              <a:lnSpc>
                <a:spcPct val="100000"/>
              </a:lnSpc>
              <a:spcBef>
                <a:spcPts val="0"/>
              </a:spcBef>
              <a:spcAft>
                <a:spcPts val="2000"/>
              </a:spcAft>
              <a:buClr>
                <a:schemeClr val="accent1"/>
              </a:buClr>
              <a:defRPr sz="36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8" name="Straight Connector 17">
            <a:extLst>
              <a:ext uri="{FF2B5EF4-FFF2-40B4-BE49-F238E27FC236}">
                <a16:creationId xmlns:a16="http://schemas.microsoft.com/office/drawing/2014/main" id="{63960C26-E995-4E4B-9CEF-5E03CF7D107F}"/>
              </a:ext>
            </a:extLst>
          </p:cNvPr>
          <p:cNvCxnSpPr>
            <a:cxnSpLocks/>
          </p:cNvCxnSpPr>
          <p:nvPr userDrawn="1"/>
        </p:nvCxnSpPr>
        <p:spPr>
          <a:xfrm>
            <a:off x="6383594" y="4027377"/>
            <a:ext cx="0" cy="746765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5">
            <a:extLst>
              <a:ext uri="{FF2B5EF4-FFF2-40B4-BE49-F238E27FC236}">
                <a16:creationId xmlns:a16="http://schemas.microsoft.com/office/drawing/2014/main" id="{A51CCEBD-9093-4AFA-A6C9-6726C1913B44}"/>
              </a:ext>
            </a:extLst>
          </p:cNvPr>
          <p:cNvSpPr>
            <a:spLocks noGrp="1"/>
          </p:cNvSpPr>
          <p:nvPr>
            <p:ph type="body" sz="quarter" idx="10" hasCustomPrompt="1"/>
          </p:nvPr>
        </p:nvSpPr>
        <p:spPr>
          <a:xfrm>
            <a:off x="935737" y="4027377"/>
            <a:ext cx="5088546" cy="1226370"/>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23" name="Text Placeholder 5">
            <a:extLst>
              <a:ext uri="{FF2B5EF4-FFF2-40B4-BE49-F238E27FC236}">
                <a16:creationId xmlns:a16="http://schemas.microsoft.com/office/drawing/2014/main" id="{30B25065-5118-4705-B650-FE45CCE853D9}"/>
              </a:ext>
            </a:extLst>
          </p:cNvPr>
          <p:cNvSpPr>
            <a:spLocks noGrp="1"/>
          </p:cNvSpPr>
          <p:nvPr>
            <p:ph type="body" sz="quarter" idx="17" hasCustomPrompt="1"/>
          </p:nvPr>
        </p:nvSpPr>
        <p:spPr>
          <a:xfrm>
            <a:off x="6742905" y="4027377"/>
            <a:ext cx="5088546" cy="1226370"/>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24" name="Text Placeholder 5">
            <a:extLst>
              <a:ext uri="{FF2B5EF4-FFF2-40B4-BE49-F238E27FC236}">
                <a16:creationId xmlns:a16="http://schemas.microsoft.com/office/drawing/2014/main" id="{5FD2A9A5-9167-4AAA-89D6-C292B0FB3E65}"/>
              </a:ext>
            </a:extLst>
          </p:cNvPr>
          <p:cNvSpPr>
            <a:spLocks noGrp="1"/>
          </p:cNvSpPr>
          <p:nvPr>
            <p:ph type="body" sz="quarter" idx="18" hasCustomPrompt="1"/>
          </p:nvPr>
        </p:nvSpPr>
        <p:spPr>
          <a:xfrm>
            <a:off x="12550071" y="4027377"/>
            <a:ext cx="5088546" cy="1226370"/>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id="{3AE26F6D-0FC5-45E0-ABB4-AAD364D83524}"/>
              </a:ext>
            </a:extLst>
          </p:cNvPr>
          <p:cNvSpPr>
            <a:spLocks noGrp="1"/>
          </p:cNvSpPr>
          <p:nvPr>
            <p:ph type="body" sz="quarter" idx="19" hasCustomPrompt="1"/>
          </p:nvPr>
        </p:nvSpPr>
        <p:spPr>
          <a:xfrm>
            <a:off x="18357241" y="4027377"/>
            <a:ext cx="5088546" cy="1226370"/>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26" name="Title 1">
            <a:extLst>
              <a:ext uri="{FF2B5EF4-FFF2-40B4-BE49-F238E27FC236}">
                <a16:creationId xmlns:a16="http://schemas.microsoft.com/office/drawing/2014/main" id="{517F4432-8B11-4102-9427-7187B33321D1}"/>
              </a:ext>
            </a:extLst>
          </p:cNvPr>
          <p:cNvSpPr>
            <a:spLocks noGrp="1"/>
          </p:cNvSpPr>
          <p:nvPr>
            <p:ph type="title" hasCustomPrompt="1"/>
          </p:nvPr>
        </p:nvSpPr>
        <p:spPr>
          <a:xfrm>
            <a:off x="960560" y="1522875"/>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17" name="Text Placeholder 14">
            <a:extLst>
              <a:ext uri="{FF2B5EF4-FFF2-40B4-BE49-F238E27FC236}">
                <a16:creationId xmlns:a16="http://schemas.microsoft.com/office/drawing/2014/main" id="{D005CF9E-8F32-41EC-82DC-ED725EC3E6BD}"/>
              </a:ext>
            </a:extLst>
          </p:cNvPr>
          <p:cNvSpPr>
            <a:spLocks noGrp="1"/>
          </p:cNvSpPr>
          <p:nvPr>
            <p:ph type="body" sz="quarter" idx="3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cxnSp>
        <p:nvCxnSpPr>
          <p:cNvPr id="21" name="Straight Connector 20">
            <a:extLst>
              <a:ext uri="{FF2B5EF4-FFF2-40B4-BE49-F238E27FC236}">
                <a16:creationId xmlns:a16="http://schemas.microsoft.com/office/drawing/2014/main" id="{6249904B-5188-4B18-9CA7-0E344EA1F631}"/>
              </a:ext>
            </a:extLst>
          </p:cNvPr>
          <p:cNvCxnSpPr>
            <a:cxnSpLocks/>
          </p:cNvCxnSpPr>
          <p:nvPr userDrawn="1"/>
        </p:nvCxnSpPr>
        <p:spPr>
          <a:xfrm>
            <a:off x="12200918" y="4027377"/>
            <a:ext cx="0" cy="746765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E8768C-925F-473E-BC00-D8A2D1C0F71A}"/>
              </a:ext>
            </a:extLst>
          </p:cNvPr>
          <p:cNvCxnSpPr>
            <a:cxnSpLocks/>
          </p:cNvCxnSpPr>
          <p:nvPr userDrawn="1"/>
        </p:nvCxnSpPr>
        <p:spPr>
          <a:xfrm>
            <a:off x="18000828" y="4027377"/>
            <a:ext cx="0" cy="746793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8" name="Text Placeholder 7">
            <a:extLst>
              <a:ext uri="{FF2B5EF4-FFF2-40B4-BE49-F238E27FC236}">
                <a16:creationId xmlns:a16="http://schemas.microsoft.com/office/drawing/2014/main" id="{D4009B35-12BD-4422-9F0F-2AD03EDE4D34}"/>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409775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Slide (Image - Right + Content)">
    <p:spTree>
      <p:nvGrpSpPr>
        <p:cNvPr id="1" name=""/>
        <p:cNvGrpSpPr/>
        <p:nvPr/>
      </p:nvGrpSpPr>
      <p:grpSpPr>
        <a:xfrm>
          <a:off x="0" y="0"/>
          <a:ext cx="0" cy="0"/>
          <a:chOff x="0" y="0"/>
          <a:chExt cx="0" cy="0"/>
        </a:xfrm>
      </p:grpSpPr>
      <p:sp>
        <p:nvSpPr>
          <p:cNvPr id="9" name="Content Placeholder 10">
            <a:extLst>
              <a:ext uri="{FF2B5EF4-FFF2-40B4-BE49-F238E27FC236}">
                <a16:creationId xmlns:a16="http://schemas.microsoft.com/office/drawing/2014/main" id="{F49162AF-0CF5-4A7B-9DCE-A11AEB11E4F6}"/>
              </a:ext>
            </a:extLst>
          </p:cNvPr>
          <p:cNvSpPr>
            <a:spLocks noGrp="1"/>
          </p:cNvSpPr>
          <p:nvPr>
            <p:ph sz="quarter" idx="17" hasCustomPrompt="1"/>
          </p:nvPr>
        </p:nvSpPr>
        <p:spPr>
          <a:xfrm>
            <a:off x="960560" y="4006332"/>
            <a:ext cx="11003852" cy="7506140"/>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B15C0FB5-78BD-4722-B1D8-823F39390F23}"/>
              </a:ext>
            </a:extLst>
          </p:cNvPr>
          <p:cNvSpPr>
            <a:spLocks noGrp="1"/>
          </p:cNvSpPr>
          <p:nvPr>
            <p:ph type="pic" sz="quarter" idx="15" hasCustomPrompt="1"/>
          </p:nvPr>
        </p:nvSpPr>
        <p:spPr>
          <a:xfrm>
            <a:off x="12442827" y="4006592"/>
            <a:ext cx="11026774" cy="7506140"/>
          </a:xfrm>
          <a:prstGeom prst="rect">
            <a:avLst/>
          </a:prstGeom>
        </p:spPr>
        <p:txBody>
          <a:bodyPr anchor="ctr">
            <a:noAutofit/>
          </a:bodyPr>
          <a:lstStyle>
            <a:lvl1pPr marL="0" indent="0" algn="ctr">
              <a:buNone/>
              <a:defRPr sz="4000" b="1" i="0">
                <a:solidFill>
                  <a:srgbClr val="E77324"/>
                </a:solidFill>
                <a:latin typeface="+mn-lt"/>
              </a:defRPr>
            </a:lvl1pPr>
          </a:lstStyle>
          <a:p>
            <a:r>
              <a:rPr lang="en-US" dirty="0"/>
              <a:t>Insert Image</a:t>
            </a:r>
          </a:p>
        </p:txBody>
      </p:sp>
      <p:sp>
        <p:nvSpPr>
          <p:cNvPr id="10" name="Title 1">
            <a:extLst>
              <a:ext uri="{FF2B5EF4-FFF2-40B4-BE49-F238E27FC236}">
                <a16:creationId xmlns:a16="http://schemas.microsoft.com/office/drawing/2014/main" id="{E61E2425-CA04-4698-91A0-8B04E7847888}"/>
              </a:ext>
            </a:extLst>
          </p:cNvPr>
          <p:cNvSpPr>
            <a:spLocks noGrp="1"/>
          </p:cNvSpPr>
          <p:nvPr>
            <p:ph type="title" hasCustomPrompt="1"/>
          </p:nvPr>
        </p:nvSpPr>
        <p:spPr>
          <a:xfrm>
            <a:off x="960560" y="1512483"/>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8" name="Text Placeholder 14">
            <a:extLst>
              <a:ext uri="{FF2B5EF4-FFF2-40B4-BE49-F238E27FC236}">
                <a16:creationId xmlns:a16="http://schemas.microsoft.com/office/drawing/2014/main" id="{7E2D2518-5A06-40D2-952F-1C119EEFE6A0}"/>
              </a:ext>
            </a:extLst>
          </p:cNvPr>
          <p:cNvSpPr>
            <a:spLocks noGrp="1"/>
          </p:cNvSpPr>
          <p:nvPr>
            <p:ph type="body" sz="quarter" idx="18"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1" name="Text Placeholder 7">
            <a:extLst>
              <a:ext uri="{FF2B5EF4-FFF2-40B4-BE49-F238E27FC236}">
                <a16:creationId xmlns:a16="http://schemas.microsoft.com/office/drawing/2014/main" id="{FDFE61E1-A0AF-4615-9E56-CE8A9098076E}"/>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408399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s Slide (Image - Left + Content)">
    <p:spTree>
      <p:nvGrpSpPr>
        <p:cNvPr id="1" name=""/>
        <p:cNvGrpSpPr/>
        <p:nvPr/>
      </p:nvGrpSpPr>
      <p:grpSpPr>
        <a:xfrm>
          <a:off x="0" y="0"/>
          <a:ext cx="0" cy="0"/>
          <a:chOff x="0" y="0"/>
          <a:chExt cx="0" cy="0"/>
        </a:xfrm>
      </p:grpSpPr>
      <p:sp>
        <p:nvSpPr>
          <p:cNvPr id="10" name="Content Placeholder 10">
            <a:extLst>
              <a:ext uri="{FF2B5EF4-FFF2-40B4-BE49-F238E27FC236}">
                <a16:creationId xmlns:a16="http://schemas.microsoft.com/office/drawing/2014/main" id="{391345A8-5BD4-421A-8DF8-EF0F6C9B07F0}"/>
              </a:ext>
            </a:extLst>
          </p:cNvPr>
          <p:cNvSpPr>
            <a:spLocks noGrp="1"/>
          </p:cNvSpPr>
          <p:nvPr>
            <p:ph sz="quarter" idx="17" hasCustomPrompt="1"/>
          </p:nvPr>
        </p:nvSpPr>
        <p:spPr>
          <a:xfrm>
            <a:off x="12441936" y="4006592"/>
            <a:ext cx="11003852" cy="7506140"/>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B15C0FB5-78BD-4722-B1D8-823F39390F23}"/>
              </a:ext>
            </a:extLst>
          </p:cNvPr>
          <p:cNvSpPr>
            <a:spLocks noGrp="1"/>
          </p:cNvSpPr>
          <p:nvPr>
            <p:ph type="pic" sz="quarter" idx="15" hasCustomPrompt="1"/>
          </p:nvPr>
        </p:nvSpPr>
        <p:spPr>
          <a:xfrm>
            <a:off x="960561" y="4006852"/>
            <a:ext cx="11026774" cy="7506140"/>
          </a:xfrm>
          <a:prstGeom prst="rect">
            <a:avLst/>
          </a:prstGeom>
        </p:spPr>
        <p:txBody>
          <a:bodyPr anchor="ctr">
            <a:noAutofit/>
          </a:bodyPr>
          <a:lstStyle>
            <a:lvl1pPr marL="0" indent="0" algn="ctr">
              <a:buNone/>
              <a:defRPr sz="4000" b="1" i="0">
                <a:solidFill>
                  <a:srgbClr val="E77324"/>
                </a:solidFill>
                <a:latin typeface="+mn-lt"/>
              </a:defRPr>
            </a:lvl1pPr>
          </a:lstStyle>
          <a:p>
            <a:r>
              <a:rPr lang="en-US" dirty="0"/>
              <a:t>Insert Image</a:t>
            </a:r>
          </a:p>
        </p:txBody>
      </p:sp>
      <p:sp>
        <p:nvSpPr>
          <p:cNvPr id="6" name="Title 1">
            <a:extLst>
              <a:ext uri="{FF2B5EF4-FFF2-40B4-BE49-F238E27FC236}">
                <a16:creationId xmlns:a16="http://schemas.microsoft.com/office/drawing/2014/main" id="{B11E5C80-586E-4086-82CE-BB9B42332A43}"/>
              </a:ext>
            </a:extLst>
          </p:cNvPr>
          <p:cNvSpPr>
            <a:spLocks noGrp="1"/>
          </p:cNvSpPr>
          <p:nvPr>
            <p:ph type="title" hasCustomPrompt="1"/>
          </p:nvPr>
        </p:nvSpPr>
        <p:spPr>
          <a:xfrm>
            <a:off x="960560" y="1512483"/>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9" name="Text Placeholder 14">
            <a:extLst>
              <a:ext uri="{FF2B5EF4-FFF2-40B4-BE49-F238E27FC236}">
                <a16:creationId xmlns:a16="http://schemas.microsoft.com/office/drawing/2014/main" id="{B0C7E61C-B93D-4DBD-9D53-471F58E09FF0}"/>
              </a:ext>
            </a:extLst>
          </p:cNvPr>
          <p:cNvSpPr>
            <a:spLocks noGrp="1"/>
          </p:cNvSpPr>
          <p:nvPr>
            <p:ph type="body" sz="quarter" idx="18"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8" name="Text Placeholder 7">
            <a:extLst>
              <a:ext uri="{FF2B5EF4-FFF2-40B4-BE49-F238E27FC236}">
                <a16:creationId xmlns:a16="http://schemas.microsoft.com/office/drawing/2014/main" id="{F1492B3C-0D0F-4575-9321-7C3A120E2ABC}"/>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516118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42C4DE-E7BC-4D93-A4F3-BA7EAF45AE43}"/>
              </a:ext>
            </a:extLst>
          </p:cNvPr>
          <p:cNvSpPr/>
          <p:nvPr userDrawn="1"/>
        </p:nvSpPr>
        <p:spPr>
          <a:xfrm>
            <a:off x="17613283" y="0"/>
            <a:ext cx="677071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20" name="Text Placeholder 19">
            <a:extLst>
              <a:ext uri="{FF2B5EF4-FFF2-40B4-BE49-F238E27FC236}">
                <a16:creationId xmlns:a16="http://schemas.microsoft.com/office/drawing/2014/main" id="{8FB626A8-3E58-4DE7-B4DF-DBE03BAB5780}"/>
              </a:ext>
            </a:extLst>
          </p:cNvPr>
          <p:cNvSpPr>
            <a:spLocks noGrp="1"/>
          </p:cNvSpPr>
          <p:nvPr>
            <p:ph type="body" sz="quarter" idx="16" hasCustomPrompt="1"/>
          </p:nvPr>
        </p:nvSpPr>
        <p:spPr>
          <a:xfrm>
            <a:off x="936381" y="4915474"/>
            <a:ext cx="15638830" cy="1028700"/>
          </a:xfrm>
          <a:prstGeom prst="rect">
            <a:avLst/>
          </a:prstGeom>
        </p:spPr>
        <p:txBody>
          <a:bodyPr lIns="0" rIns="0">
            <a:noAutofit/>
          </a:bodyPr>
          <a:lstStyle>
            <a:lvl1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chemeClr val="accent1"/>
                </a:solidFill>
                <a:latin typeface="+mj-lt"/>
                <a:ea typeface="Times New Roman" charset="0"/>
                <a:cs typeface="Times New Roman" charset="0"/>
              </a:defRPr>
            </a:lvl1pPr>
            <a:lvl2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rgbClr val="E77324"/>
                </a:solidFill>
                <a:latin typeface="Times New Roman" charset="0"/>
                <a:ea typeface="Times New Roman" charset="0"/>
                <a:cs typeface="Times New Roman" charset="0"/>
              </a:defRPr>
            </a:lvl2pPr>
            <a:lvl3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rgbClr val="E77324"/>
                </a:solidFill>
                <a:latin typeface="Times New Roman" charset="0"/>
                <a:ea typeface="Times New Roman" charset="0"/>
                <a:cs typeface="Times New Roman" charset="0"/>
              </a:defRPr>
            </a:lvl3pPr>
            <a:lvl4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rgbClr val="E77324"/>
                </a:solidFill>
                <a:latin typeface="Times New Roman" charset="0"/>
                <a:ea typeface="Times New Roman" charset="0"/>
                <a:cs typeface="Times New Roman" charset="0"/>
              </a:defRPr>
            </a:lvl4pPr>
            <a:lvl5pPr marL="0" indent="0" algn="l" defTabSz="1828800" rtl="0" eaLnBrk="1" latinLnBrk="0" hangingPunct="1">
              <a:lnSpc>
                <a:spcPct val="100000"/>
              </a:lnSpc>
              <a:spcBef>
                <a:spcPts val="2000"/>
              </a:spcBef>
              <a:buFont typeface="Arial" panose="020B0604020202020204" pitchFamily="34" charset="0"/>
              <a:buNone/>
              <a:defRPr lang="en-US" sz="4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cxnSp>
        <p:nvCxnSpPr>
          <p:cNvPr id="4" name="Straight Connector 3">
            <a:extLst>
              <a:ext uri="{FF2B5EF4-FFF2-40B4-BE49-F238E27FC236}">
                <a16:creationId xmlns:a16="http://schemas.microsoft.com/office/drawing/2014/main" id="{AC2F3113-C9F5-4CFC-8102-0B4EF122CD46}"/>
              </a:ext>
            </a:extLst>
          </p:cNvPr>
          <p:cNvCxnSpPr/>
          <p:nvPr userDrawn="1"/>
        </p:nvCxnSpPr>
        <p:spPr>
          <a:xfrm flipH="1">
            <a:off x="1151959" y="13098626"/>
            <a:ext cx="22080086"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AF422F8-1635-44A9-B254-7747991105CE}"/>
              </a:ext>
            </a:extLst>
          </p:cNvPr>
          <p:cNvSpPr txBox="1"/>
          <p:nvPr userDrawn="1"/>
        </p:nvSpPr>
        <p:spPr>
          <a:xfrm>
            <a:off x="23233456" y="12788951"/>
            <a:ext cx="1055572" cy="461665"/>
          </a:xfrm>
          <a:prstGeom prst="rect">
            <a:avLst/>
          </a:prstGeom>
          <a:noFill/>
        </p:spPr>
        <p:txBody>
          <a:bodyPr wrap="square" rtlCol="0">
            <a:spAutoFit/>
          </a:bodyPr>
          <a:lstStyle/>
          <a:p>
            <a:pPr algn="ctr"/>
            <a:fld id="{9FC1F18A-2504-464E-BC8E-062F35221589}" type="slidenum">
              <a:rPr lang="en-US" sz="2400" b="1" smtClean="0">
                <a:solidFill>
                  <a:schemeClr val="bg1"/>
                </a:solidFill>
                <a:latin typeface="Arial" charset="0"/>
                <a:ea typeface="Arial" charset="0"/>
                <a:cs typeface="Arial" charset="0"/>
              </a:rPr>
              <a:pPr algn="ctr"/>
              <a:t>‹#›</a:t>
            </a:fld>
            <a:endParaRPr lang="en-US" sz="2800" b="1" dirty="0">
              <a:solidFill>
                <a:schemeClr val="bg1"/>
              </a:solidFill>
              <a:latin typeface="Arial" charset="0"/>
              <a:ea typeface="Arial" charset="0"/>
              <a:cs typeface="Arial" charset="0"/>
            </a:endParaRPr>
          </a:p>
        </p:txBody>
      </p:sp>
      <p:cxnSp>
        <p:nvCxnSpPr>
          <p:cNvPr id="7" name="Straight Connector 6">
            <a:extLst>
              <a:ext uri="{FF2B5EF4-FFF2-40B4-BE49-F238E27FC236}">
                <a16:creationId xmlns:a16="http://schemas.microsoft.com/office/drawing/2014/main" id="{6FF0C764-1D98-40E3-A111-DE5522034615}"/>
              </a:ext>
            </a:extLst>
          </p:cNvPr>
          <p:cNvCxnSpPr/>
          <p:nvPr userDrawn="1"/>
        </p:nvCxnSpPr>
        <p:spPr>
          <a:xfrm flipH="1">
            <a:off x="17613282" y="13098626"/>
            <a:ext cx="5618764" cy="0"/>
          </a:xfrm>
          <a:prstGeom prst="line">
            <a:avLst/>
          </a:prstGeom>
          <a:ln w="952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4">
            <a:extLst>
              <a:ext uri="{FF2B5EF4-FFF2-40B4-BE49-F238E27FC236}">
                <a16:creationId xmlns:a16="http://schemas.microsoft.com/office/drawing/2014/main" id="{0F449DD3-4B7D-4D13-A4F0-8C3B89BC2570}"/>
              </a:ext>
            </a:extLst>
          </p:cNvPr>
          <p:cNvSpPr>
            <a:spLocks noGrp="1"/>
          </p:cNvSpPr>
          <p:nvPr>
            <p:ph type="body" sz="quarter" idx="12" hasCustomPrompt="1"/>
          </p:nvPr>
        </p:nvSpPr>
        <p:spPr>
          <a:xfrm>
            <a:off x="960561" y="636062"/>
            <a:ext cx="15614650" cy="635000"/>
          </a:xfrm>
          <a:prstGeom prst="rect">
            <a:avLst/>
          </a:prstGeom>
        </p:spPr>
        <p:txBody>
          <a:bodyPr lIns="0" rIns="0">
            <a:noAutofit/>
          </a:bodyPr>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9" name="Title 1">
            <a:extLst>
              <a:ext uri="{FF2B5EF4-FFF2-40B4-BE49-F238E27FC236}">
                <a16:creationId xmlns:a16="http://schemas.microsoft.com/office/drawing/2014/main" id="{8290CA12-E134-4761-B69E-19950E6291F3}"/>
              </a:ext>
            </a:extLst>
          </p:cNvPr>
          <p:cNvSpPr>
            <a:spLocks noGrp="1"/>
          </p:cNvSpPr>
          <p:nvPr>
            <p:ph type="title" hasCustomPrompt="1"/>
          </p:nvPr>
        </p:nvSpPr>
        <p:spPr>
          <a:xfrm>
            <a:off x="936379" y="1512487"/>
            <a:ext cx="15638830" cy="3161566"/>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11" name="Text Placeholder 10">
            <a:extLst>
              <a:ext uri="{FF2B5EF4-FFF2-40B4-BE49-F238E27FC236}">
                <a16:creationId xmlns:a16="http://schemas.microsoft.com/office/drawing/2014/main" id="{BCDC64CD-58DD-4B30-96BA-C2969D64D08F}"/>
              </a:ext>
            </a:extLst>
          </p:cNvPr>
          <p:cNvSpPr>
            <a:spLocks noGrp="1"/>
          </p:cNvSpPr>
          <p:nvPr>
            <p:ph type="body" sz="quarter" idx="15" hasCustomPrompt="1"/>
          </p:nvPr>
        </p:nvSpPr>
        <p:spPr>
          <a:xfrm>
            <a:off x="936381" y="7524683"/>
            <a:ext cx="15638830" cy="4485938"/>
          </a:xfrm>
          <a:prstGeom prst="rect">
            <a:avLst/>
          </a:prstGeom>
        </p:spPr>
        <p:txBody>
          <a:bodyPr lIns="0" rIns="0">
            <a:noAutofit/>
          </a:bodyPr>
          <a:lstStyle>
            <a:lvl1pPr marL="0" indent="0">
              <a:lnSpc>
                <a:spcPct val="100000"/>
              </a:lnSpc>
              <a:buNone/>
              <a:defRPr sz="3200" b="0" baseline="0">
                <a:solidFill>
                  <a:srgbClr val="232D4B"/>
                </a:solidFill>
                <a:latin typeface="+mn-lt"/>
                <a:ea typeface="Arial" charset="0"/>
                <a:cs typeface="Arial" charset="0"/>
              </a:defRPr>
            </a:lvl1pPr>
            <a:lvl2pPr marL="914400" indent="0">
              <a:buNone/>
              <a:defRPr sz="4800">
                <a:solidFill>
                  <a:srgbClr val="E77324"/>
                </a:solidFill>
                <a:latin typeface="Times New Roman" charset="0"/>
                <a:ea typeface="Times New Roman" charset="0"/>
                <a:cs typeface="Times New Roman" charset="0"/>
              </a:defRPr>
            </a:lvl2pPr>
            <a:lvl3pPr marL="1828800" indent="0">
              <a:buNone/>
              <a:defRPr sz="4800">
                <a:solidFill>
                  <a:srgbClr val="E77324"/>
                </a:solidFill>
                <a:latin typeface="Times New Roman" charset="0"/>
                <a:ea typeface="Times New Roman" charset="0"/>
                <a:cs typeface="Times New Roman" charset="0"/>
              </a:defRPr>
            </a:lvl3pPr>
            <a:lvl4pPr marL="2743200" indent="0">
              <a:buNone/>
              <a:defRPr sz="4800">
                <a:solidFill>
                  <a:srgbClr val="E77324"/>
                </a:solidFill>
                <a:latin typeface="Times New Roman" charset="0"/>
                <a:ea typeface="Times New Roman" charset="0"/>
                <a:cs typeface="Times New Roman" charset="0"/>
              </a:defRPr>
            </a:lvl4pPr>
            <a:lvl5pPr marL="3657600" indent="0">
              <a:buNone/>
              <a:defRPr sz="48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1" name="Text Placeholder 17">
            <a:extLst>
              <a:ext uri="{FF2B5EF4-FFF2-40B4-BE49-F238E27FC236}">
                <a16:creationId xmlns:a16="http://schemas.microsoft.com/office/drawing/2014/main" id="{33C34FF2-DB43-45F6-99EE-4FF60CE03A00}"/>
              </a:ext>
            </a:extLst>
          </p:cNvPr>
          <p:cNvSpPr>
            <a:spLocks noGrp="1"/>
          </p:cNvSpPr>
          <p:nvPr>
            <p:ph type="body" sz="quarter" idx="13" hasCustomPrompt="1"/>
          </p:nvPr>
        </p:nvSpPr>
        <p:spPr>
          <a:xfrm>
            <a:off x="18545175" y="636063"/>
            <a:ext cx="4924426" cy="11374558"/>
          </a:xfrm>
          <a:prstGeom prst="rect">
            <a:avLst/>
          </a:prstGeom>
        </p:spPr>
        <p:txBody>
          <a:bodyPr anchor="b">
            <a:noAutofit/>
          </a:bodyPr>
          <a:lstStyle>
            <a:lvl1pPr marL="0" indent="0">
              <a:lnSpc>
                <a:spcPct val="100000"/>
              </a:lnSpc>
              <a:buNone/>
              <a:defRPr sz="3200" b="1" i="0" cap="all" spc="600" baseline="0">
                <a:solidFill>
                  <a:schemeClr val="bg1"/>
                </a:solidFill>
                <a:latin typeface="+mn-lt"/>
                <a:ea typeface="Arial" charset="0"/>
                <a:cs typeface="Arial" charset="0"/>
              </a:defRPr>
            </a:lvl1pPr>
            <a:lvl2pPr marL="914400" indent="0">
              <a:lnSpc>
                <a:spcPct val="100000"/>
              </a:lnSpc>
              <a:buNone/>
              <a:defRPr sz="3200" b="1" i="0" spc="600">
                <a:latin typeface="Arial" charset="0"/>
                <a:ea typeface="Arial" charset="0"/>
                <a:cs typeface="Arial" charset="0"/>
              </a:defRPr>
            </a:lvl2pPr>
            <a:lvl3pPr marL="1828800" indent="0">
              <a:lnSpc>
                <a:spcPct val="100000"/>
              </a:lnSpc>
              <a:buNone/>
              <a:defRPr sz="3200" b="1" i="0" spc="600">
                <a:latin typeface="Arial" charset="0"/>
                <a:ea typeface="Arial" charset="0"/>
                <a:cs typeface="Arial" charset="0"/>
              </a:defRPr>
            </a:lvl3pPr>
            <a:lvl4pPr marL="2743200" indent="0">
              <a:lnSpc>
                <a:spcPct val="100000"/>
              </a:lnSpc>
              <a:buFont typeface="Arial" charset="0"/>
              <a:buNone/>
              <a:defRPr sz="3200" b="1" i="0" spc="600">
                <a:latin typeface="Arial" charset="0"/>
                <a:ea typeface="Arial" charset="0"/>
                <a:cs typeface="Arial" charset="0"/>
              </a:defRPr>
            </a:lvl4pPr>
            <a:lvl5pPr marL="3657600" indent="0">
              <a:lnSpc>
                <a:spcPct val="100000"/>
              </a:lnSpc>
              <a:buNone/>
              <a:defRPr sz="3200" b="1" i="0" spc="600">
                <a:latin typeface="Arial" charset="0"/>
                <a:ea typeface="Arial" charset="0"/>
                <a:cs typeface="Arial" charset="0"/>
              </a:defRPr>
            </a:lvl5pPr>
          </a:lstStyle>
          <a:p>
            <a:pPr lvl="0"/>
            <a:r>
              <a:rPr lang="en-US" dirty="0"/>
              <a:t>CAPTION:</a:t>
            </a:r>
            <a:br>
              <a:rPr lang="en-US" dirty="0"/>
            </a:br>
            <a:r>
              <a:rPr lang="en-US" dirty="0"/>
              <a:t>ARIAL BOLD 16PT, WHITE</a:t>
            </a:r>
          </a:p>
        </p:txBody>
      </p:sp>
      <p:pic>
        <p:nvPicPr>
          <p:cNvPr id="12" name="Picture 11">
            <a:extLst>
              <a:ext uri="{FF2B5EF4-FFF2-40B4-BE49-F238E27FC236}">
                <a16:creationId xmlns:a16="http://schemas.microsoft.com/office/drawing/2014/main" id="{E157FD7D-78F9-4192-99FF-2ACA81B47ED6}"/>
              </a:ext>
            </a:extLst>
          </p:cNvPr>
          <p:cNvPicPr>
            <a:picLocks noChangeAspect="1"/>
          </p:cNvPicPr>
          <p:nvPr userDrawn="1"/>
        </p:nvPicPr>
        <p:blipFill>
          <a:blip r:embed="rId2"/>
          <a:stretch>
            <a:fillRect/>
          </a:stretch>
        </p:blipFill>
        <p:spPr>
          <a:xfrm>
            <a:off x="393944" y="12804325"/>
            <a:ext cx="520456" cy="537806"/>
          </a:xfrm>
          <a:prstGeom prst="rect">
            <a:avLst/>
          </a:prstGeom>
        </p:spPr>
      </p:pic>
    </p:spTree>
    <p:extLst>
      <p:ext uri="{BB962C8B-B14F-4D97-AF65-F5344CB8AC3E}">
        <p14:creationId xmlns:p14="http://schemas.microsoft.com/office/powerpoint/2010/main" val="295330945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C7206C-7D2B-4584-9073-6E84C1D99851}"/>
              </a:ext>
            </a:extLst>
          </p:cNvPr>
          <p:cNvSpPr/>
          <p:nvPr userDrawn="1"/>
        </p:nvSpPr>
        <p:spPr>
          <a:xfrm>
            <a:off x="17613283" y="0"/>
            <a:ext cx="6770718" cy="13716000"/>
          </a:xfrm>
          <a:prstGeom prst="rect">
            <a:avLst/>
          </a:prstGeom>
          <a:solidFill>
            <a:srgbClr val="232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solidFill>
                <a:schemeClr val="accent1"/>
              </a:solidFill>
            </a:endParaRPr>
          </a:p>
        </p:txBody>
      </p:sp>
      <p:cxnSp>
        <p:nvCxnSpPr>
          <p:cNvPr id="4" name="Straight Connector 3">
            <a:extLst>
              <a:ext uri="{FF2B5EF4-FFF2-40B4-BE49-F238E27FC236}">
                <a16:creationId xmlns:a16="http://schemas.microsoft.com/office/drawing/2014/main" id="{D7638951-733B-4674-B244-606C9AA47039}"/>
              </a:ext>
            </a:extLst>
          </p:cNvPr>
          <p:cNvCxnSpPr/>
          <p:nvPr userDrawn="1"/>
        </p:nvCxnSpPr>
        <p:spPr>
          <a:xfrm flipH="1">
            <a:off x="1151959" y="13098626"/>
            <a:ext cx="22080086"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5D815E-664E-4F2D-ACF3-B229DACC1B1F}"/>
              </a:ext>
            </a:extLst>
          </p:cNvPr>
          <p:cNvCxnSpPr/>
          <p:nvPr userDrawn="1"/>
        </p:nvCxnSpPr>
        <p:spPr>
          <a:xfrm flipH="1">
            <a:off x="17613282" y="13098626"/>
            <a:ext cx="5618764"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73C713-BFE8-48C1-8F20-FC9777626348}"/>
              </a:ext>
            </a:extLst>
          </p:cNvPr>
          <p:cNvSpPr txBox="1"/>
          <p:nvPr userDrawn="1"/>
        </p:nvSpPr>
        <p:spPr>
          <a:xfrm>
            <a:off x="23233456" y="12788951"/>
            <a:ext cx="1055572" cy="461665"/>
          </a:xfrm>
          <a:prstGeom prst="rect">
            <a:avLst/>
          </a:prstGeom>
          <a:noFill/>
        </p:spPr>
        <p:txBody>
          <a:bodyPr wrap="square" rtlCol="0">
            <a:spAutoFit/>
          </a:bodyPr>
          <a:lstStyle/>
          <a:p>
            <a:pPr algn="ctr"/>
            <a:fld id="{9FC1F18A-2504-464E-BC8E-062F35221589}" type="slidenum">
              <a:rPr lang="en-US" sz="2400" b="1" smtClean="0">
                <a:solidFill>
                  <a:srgbClr val="E77324"/>
                </a:solidFill>
                <a:latin typeface="Arial" charset="0"/>
                <a:ea typeface="Arial" charset="0"/>
                <a:cs typeface="Arial" charset="0"/>
              </a:rPr>
              <a:pPr algn="ctr"/>
              <a:t>‹#›</a:t>
            </a:fld>
            <a:endParaRPr lang="en-US" sz="2800" b="1">
              <a:solidFill>
                <a:srgbClr val="E77324"/>
              </a:solidFill>
              <a:latin typeface="Arial" charset="0"/>
              <a:ea typeface="Arial" charset="0"/>
              <a:cs typeface="Arial" charset="0"/>
            </a:endParaRPr>
          </a:p>
        </p:txBody>
      </p:sp>
      <p:sp>
        <p:nvSpPr>
          <p:cNvPr id="22" name="Text Placeholder 19">
            <a:extLst>
              <a:ext uri="{FF2B5EF4-FFF2-40B4-BE49-F238E27FC236}">
                <a16:creationId xmlns:a16="http://schemas.microsoft.com/office/drawing/2014/main" id="{82123647-D293-4871-B258-B3C557B5000E}"/>
              </a:ext>
            </a:extLst>
          </p:cNvPr>
          <p:cNvSpPr>
            <a:spLocks noGrp="1"/>
          </p:cNvSpPr>
          <p:nvPr>
            <p:ph type="body" sz="quarter" idx="16" hasCustomPrompt="1"/>
          </p:nvPr>
        </p:nvSpPr>
        <p:spPr>
          <a:xfrm>
            <a:off x="936381" y="4915474"/>
            <a:ext cx="15638830" cy="1028700"/>
          </a:xfrm>
          <a:prstGeom prst="rect">
            <a:avLst/>
          </a:prstGeom>
        </p:spPr>
        <p:txBody>
          <a:bodyPr lIns="0" rIns="0">
            <a:noAutofit/>
          </a:bodyPr>
          <a:lstStyle>
            <a:lvl1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chemeClr val="accent1"/>
                </a:solidFill>
                <a:latin typeface="+mj-lt"/>
                <a:ea typeface="Times New Roman" charset="0"/>
                <a:cs typeface="Times New Roman" charset="0"/>
              </a:defRPr>
            </a:lvl1pPr>
            <a:lvl2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rgbClr val="E77324"/>
                </a:solidFill>
                <a:latin typeface="Times New Roman" charset="0"/>
                <a:ea typeface="Times New Roman" charset="0"/>
                <a:cs typeface="Times New Roman" charset="0"/>
              </a:defRPr>
            </a:lvl2pPr>
            <a:lvl3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rgbClr val="E77324"/>
                </a:solidFill>
                <a:latin typeface="Times New Roman" charset="0"/>
                <a:ea typeface="Times New Roman" charset="0"/>
                <a:cs typeface="Times New Roman" charset="0"/>
              </a:defRPr>
            </a:lvl3pPr>
            <a:lvl4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rgbClr val="E77324"/>
                </a:solidFill>
                <a:latin typeface="Times New Roman" charset="0"/>
                <a:ea typeface="Times New Roman" charset="0"/>
                <a:cs typeface="Times New Roman" charset="0"/>
              </a:defRPr>
            </a:lvl4pPr>
            <a:lvl5pPr marL="0" indent="0" algn="l" defTabSz="1828800" rtl="0" eaLnBrk="1" latinLnBrk="0" hangingPunct="1">
              <a:lnSpc>
                <a:spcPct val="100000"/>
              </a:lnSpc>
              <a:spcBef>
                <a:spcPts val="2000"/>
              </a:spcBef>
              <a:buFont typeface="Arial" panose="020B0604020202020204" pitchFamily="34" charset="0"/>
              <a:buNone/>
              <a:defRPr lang="en-US" sz="4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3" name="Text Placeholder 14">
            <a:extLst>
              <a:ext uri="{FF2B5EF4-FFF2-40B4-BE49-F238E27FC236}">
                <a16:creationId xmlns:a16="http://schemas.microsoft.com/office/drawing/2014/main" id="{79A776A1-0A26-45B0-8942-A9158345888B}"/>
              </a:ext>
            </a:extLst>
          </p:cNvPr>
          <p:cNvSpPr>
            <a:spLocks noGrp="1"/>
          </p:cNvSpPr>
          <p:nvPr>
            <p:ph type="body" sz="quarter" idx="12" hasCustomPrompt="1"/>
          </p:nvPr>
        </p:nvSpPr>
        <p:spPr>
          <a:xfrm>
            <a:off x="960561" y="636062"/>
            <a:ext cx="15614650" cy="635000"/>
          </a:xfrm>
          <a:prstGeom prst="rect">
            <a:avLst/>
          </a:prstGeom>
        </p:spPr>
        <p:txBody>
          <a:bodyPr lIns="0" rIns="0">
            <a:noAutofit/>
          </a:bodyPr>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25" name="Text Placeholder 10">
            <a:extLst>
              <a:ext uri="{FF2B5EF4-FFF2-40B4-BE49-F238E27FC236}">
                <a16:creationId xmlns:a16="http://schemas.microsoft.com/office/drawing/2014/main" id="{57220FDE-52E1-4318-B138-0CD09D573E03}"/>
              </a:ext>
            </a:extLst>
          </p:cNvPr>
          <p:cNvSpPr>
            <a:spLocks noGrp="1"/>
          </p:cNvSpPr>
          <p:nvPr>
            <p:ph type="body" sz="quarter" idx="15" hasCustomPrompt="1"/>
          </p:nvPr>
        </p:nvSpPr>
        <p:spPr>
          <a:xfrm>
            <a:off x="936381" y="7524683"/>
            <a:ext cx="15638830" cy="4485938"/>
          </a:xfrm>
          <a:prstGeom prst="rect">
            <a:avLst/>
          </a:prstGeom>
        </p:spPr>
        <p:txBody>
          <a:bodyPr lIns="0" rIns="0">
            <a:noAutofit/>
          </a:bodyPr>
          <a:lstStyle>
            <a:lvl1pPr marL="0" indent="0">
              <a:lnSpc>
                <a:spcPct val="100000"/>
              </a:lnSpc>
              <a:buNone/>
              <a:defRPr sz="3200" b="0" baseline="0">
                <a:solidFill>
                  <a:srgbClr val="232D4B"/>
                </a:solidFill>
                <a:latin typeface="+mn-lt"/>
                <a:ea typeface="Arial" charset="0"/>
                <a:cs typeface="Arial" charset="0"/>
              </a:defRPr>
            </a:lvl1pPr>
            <a:lvl2pPr marL="914400" indent="0">
              <a:buNone/>
              <a:defRPr sz="4800">
                <a:solidFill>
                  <a:srgbClr val="E77324"/>
                </a:solidFill>
                <a:latin typeface="Times New Roman" charset="0"/>
                <a:ea typeface="Times New Roman" charset="0"/>
                <a:cs typeface="Times New Roman" charset="0"/>
              </a:defRPr>
            </a:lvl2pPr>
            <a:lvl3pPr marL="1828800" indent="0">
              <a:buNone/>
              <a:defRPr sz="4800">
                <a:solidFill>
                  <a:srgbClr val="E77324"/>
                </a:solidFill>
                <a:latin typeface="Times New Roman" charset="0"/>
                <a:ea typeface="Times New Roman" charset="0"/>
                <a:cs typeface="Times New Roman" charset="0"/>
              </a:defRPr>
            </a:lvl3pPr>
            <a:lvl4pPr marL="2743200" indent="0">
              <a:buNone/>
              <a:defRPr sz="4800">
                <a:solidFill>
                  <a:srgbClr val="E77324"/>
                </a:solidFill>
                <a:latin typeface="Times New Roman" charset="0"/>
                <a:ea typeface="Times New Roman" charset="0"/>
                <a:cs typeface="Times New Roman" charset="0"/>
              </a:defRPr>
            </a:lvl4pPr>
            <a:lvl5pPr marL="3657600" indent="0">
              <a:buNone/>
              <a:defRPr sz="48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7" name="Text Placeholder 17">
            <a:extLst>
              <a:ext uri="{FF2B5EF4-FFF2-40B4-BE49-F238E27FC236}">
                <a16:creationId xmlns:a16="http://schemas.microsoft.com/office/drawing/2014/main" id="{6E9C218E-8B98-4FA8-9356-86D384D19F60}"/>
              </a:ext>
            </a:extLst>
          </p:cNvPr>
          <p:cNvSpPr>
            <a:spLocks noGrp="1"/>
          </p:cNvSpPr>
          <p:nvPr>
            <p:ph type="body" sz="quarter" idx="13" hasCustomPrompt="1"/>
          </p:nvPr>
        </p:nvSpPr>
        <p:spPr>
          <a:xfrm>
            <a:off x="18545175" y="636063"/>
            <a:ext cx="4924426" cy="11374558"/>
          </a:xfrm>
          <a:prstGeom prst="rect">
            <a:avLst/>
          </a:prstGeom>
        </p:spPr>
        <p:txBody>
          <a:bodyPr anchor="b">
            <a:noAutofit/>
          </a:bodyPr>
          <a:lstStyle>
            <a:lvl1pPr marL="0" indent="0">
              <a:lnSpc>
                <a:spcPct val="100000"/>
              </a:lnSpc>
              <a:buNone/>
              <a:defRPr sz="3200" b="1" i="0" cap="all" spc="600" baseline="0">
                <a:solidFill>
                  <a:schemeClr val="bg1"/>
                </a:solidFill>
                <a:latin typeface="+mn-lt"/>
                <a:ea typeface="Arial" charset="0"/>
                <a:cs typeface="Arial" charset="0"/>
              </a:defRPr>
            </a:lvl1pPr>
            <a:lvl2pPr marL="914400" indent="0">
              <a:lnSpc>
                <a:spcPct val="100000"/>
              </a:lnSpc>
              <a:buNone/>
              <a:defRPr sz="3200" b="1" i="0" spc="600">
                <a:latin typeface="Arial" charset="0"/>
                <a:ea typeface="Arial" charset="0"/>
                <a:cs typeface="Arial" charset="0"/>
              </a:defRPr>
            </a:lvl2pPr>
            <a:lvl3pPr marL="1828800" indent="0">
              <a:lnSpc>
                <a:spcPct val="100000"/>
              </a:lnSpc>
              <a:buNone/>
              <a:defRPr sz="3200" b="1" i="0" spc="600">
                <a:latin typeface="Arial" charset="0"/>
                <a:ea typeface="Arial" charset="0"/>
                <a:cs typeface="Arial" charset="0"/>
              </a:defRPr>
            </a:lvl3pPr>
            <a:lvl4pPr marL="2743200" indent="0">
              <a:lnSpc>
                <a:spcPct val="100000"/>
              </a:lnSpc>
              <a:buFont typeface="Arial" charset="0"/>
              <a:buNone/>
              <a:defRPr sz="3200" b="1" i="0" spc="600">
                <a:latin typeface="Arial" charset="0"/>
                <a:ea typeface="Arial" charset="0"/>
                <a:cs typeface="Arial" charset="0"/>
              </a:defRPr>
            </a:lvl4pPr>
            <a:lvl5pPr marL="3657600" indent="0">
              <a:lnSpc>
                <a:spcPct val="100000"/>
              </a:lnSpc>
              <a:buNone/>
              <a:defRPr sz="3200" b="1" i="0" spc="600">
                <a:latin typeface="Arial" charset="0"/>
                <a:ea typeface="Arial" charset="0"/>
                <a:cs typeface="Arial" charset="0"/>
              </a:defRPr>
            </a:lvl5pPr>
          </a:lstStyle>
          <a:p>
            <a:pPr lvl="0"/>
            <a:r>
              <a:rPr lang="en-US" dirty="0"/>
              <a:t>CAPTION:</a:t>
            </a:r>
            <a:br>
              <a:rPr lang="en-US" dirty="0"/>
            </a:br>
            <a:r>
              <a:rPr lang="en-US" dirty="0"/>
              <a:t>ARIAL BOLD 16PT, WHITE</a:t>
            </a:r>
          </a:p>
        </p:txBody>
      </p:sp>
      <p:sp>
        <p:nvSpPr>
          <p:cNvPr id="28" name="Title 1">
            <a:extLst>
              <a:ext uri="{FF2B5EF4-FFF2-40B4-BE49-F238E27FC236}">
                <a16:creationId xmlns:a16="http://schemas.microsoft.com/office/drawing/2014/main" id="{6FB88F06-BA5C-4680-BC9A-3F2C8DB821E7}"/>
              </a:ext>
            </a:extLst>
          </p:cNvPr>
          <p:cNvSpPr>
            <a:spLocks noGrp="1"/>
          </p:cNvSpPr>
          <p:nvPr>
            <p:ph type="title" hasCustomPrompt="1"/>
          </p:nvPr>
        </p:nvSpPr>
        <p:spPr>
          <a:xfrm>
            <a:off x="936379" y="1512487"/>
            <a:ext cx="15638830" cy="3161566"/>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 </a:t>
            </a:r>
            <a:br>
              <a:rPr lang="en-US" dirty="0"/>
            </a:br>
            <a:endParaRPr lang="en-US" dirty="0"/>
          </a:p>
        </p:txBody>
      </p:sp>
      <p:pic>
        <p:nvPicPr>
          <p:cNvPr id="12" name="Picture 11">
            <a:extLst>
              <a:ext uri="{FF2B5EF4-FFF2-40B4-BE49-F238E27FC236}">
                <a16:creationId xmlns:a16="http://schemas.microsoft.com/office/drawing/2014/main" id="{BF5BF6D1-4FCD-4C6D-A852-54B92566B383}"/>
              </a:ext>
            </a:extLst>
          </p:cNvPr>
          <p:cNvPicPr>
            <a:picLocks noChangeAspect="1"/>
          </p:cNvPicPr>
          <p:nvPr userDrawn="1"/>
        </p:nvPicPr>
        <p:blipFill>
          <a:blip r:embed="rId2"/>
          <a:stretch>
            <a:fillRect/>
          </a:stretch>
        </p:blipFill>
        <p:spPr>
          <a:xfrm>
            <a:off x="393944" y="12804325"/>
            <a:ext cx="520456" cy="537806"/>
          </a:xfrm>
          <a:prstGeom prst="rect">
            <a:avLst/>
          </a:prstGeom>
        </p:spPr>
      </p:pic>
    </p:spTree>
    <p:extLst>
      <p:ext uri="{BB962C8B-B14F-4D97-AF65-F5344CB8AC3E}">
        <p14:creationId xmlns:p14="http://schemas.microsoft.com/office/powerpoint/2010/main" val="2118343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C7206C-7D2B-4584-9073-6E84C1D99851}"/>
              </a:ext>
            </a:extLst>
          </p:cNvPr>
          <p:cNvSpPr/>
          <p:nvPr userDrawn="1"/>
        </p:nvSpPr>
        <p:spPr>
          <a:xfrm>
            <a:off x="17613283" y="0"/>
            <a:ext cx="6770718" cy="13716000"/>
          </a:xfrm>
          <a:prstGeom prst="rect">
            <a:avLst/>
          </a:prstGeom>
          <a:solidFill>
            <a:srgbClr val="232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cxnSp>
        <p:nvCxnSpPr>
          <p:cNvPr id="4" name="Straight Connector 3">
            <a:extLst>
              <a:ext uri="{FF2B5EF4-FFF2-40B4-BE49-F238E27FC236}">
                <a16:creationId xmlns:a16="http://schemas.microsoft.com/office/drawing/2014/main" id="{D7638951-733B-4674-B244-606C9AA47039}"/>
              </a:ext>
            </a:extLst>
          </p:cNvPr>
          <p:cNvCxnSpPr/>
          <p:nvPr userDrawn="1"/>
        </p:nvCxnSpPr>
        <p:spPr>
          <a:xfrm flipH="1">
            <a:off x="1151959" y="13098626"/>
            <a:ext cx="22080086"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5D815E-664E-4F2D-ACF3-B229DACC1B1F}"/>
              </a:ext>
            </a:extLst>
          </p:cNvPr>
          <p:cNvCxnSpPr/>
          <p:nvPr userDrawn="1"/>
        </p:nvCxnSpPr>
        <p:spPr>
          <a:xfrm flipH="1">
            <a:off x="17613282" y="13098626"/>
            <a:ext cx="5618764"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73C713-BFE8-48C1-8F20-FC9777626348}"/>
              </a:ext>
            </a:extLst>
          </p:cNvPr>
          <p:cNvSpPr txBox="1"/>
          <p:nvPr userDrawn="1"/>
        </p:nvSpPr>
        <p:spPr>
          <a:xfrm>
            <a:off x="23233456" y="12788951"/>
            <a:ext cx="1055572" cy="461665"/>
          </a:xfrm>
          <a:prstGeom prst="rect">
            <a:avLst/>
          </a:prstGeom>
          <a:noFill/>
        </p:spPr>
        <p:txBody>
          <a:bodyPr wrap="square" rtlCol="0">
            <a:spAutoFit/>
          </a:bodyPr>
          <a:lstStyle/>
          <a:p>
            <a:pPr algn="ctr"/>
            <a:fld id="{9FC1F18A-2504-464E-BC8E-062F35221589}" type="slidenum">
              <a:rPr lang="en-US" sz="2400" b="1" smtClean="0">
                <a:solidFill>
                  <a:srgbClr val="E77324"/>
                </a:solidFill>
                <a:latin typeface="Arial" charset="0"/>
                <a:ea typeface="Arial" charset="0"/>
                <a:cs typeface="Arial" charset="0"/>
              </a:rPr>
              <a:pPr algn="ctr"/>
              <a:t>‹#›</a:t>
            </a:fld>
            <a:endParaRPr lang="en-US" sz="2800" b="1">
              <a:solidFill>
                <a:srgbClr val="E77324"/>
              </a:solidFill>
              <a:latin typeface="Arial" charset="0"/>
              <a:ea typeface="Arial" charset="0"/>
              <a:cs typeface="Arial" charset="0"/>
            </a:endParaRPr>
          </a:p>
        </p:txBody>
      </p:sp>
      <p:sp>
        <p:nvSpPr>
          <p:cNvPr id="26" name="Text Placeholder 19">
            <a:extLst>
              <a:ext uri="{FF2B5EF4-FFF2-40B4-BE49-F238E27FC236}">
                <a16:creationId xmlns:a16="http://schemas.microsoft.com/office/drawing/2014/main" id="{66CDD921-1E04-4CEA-A9BA-889246A111EB}"/>
              </a:ext>
            </a:extLst>
          </p:cNvPr>
          <p:cNvSpPr>
            <a:spLocks noGrp="1"/>
          </p:cNvSpPr>
          <p:nvPr>
            <p:ph type="body" sz="quarter" idx="16" hasCustomPrompt="1"/>
          </p:nvPr>
        </p:nvSpPr>
        <p:spPr>
          <a:xfrm>
            <a:off x="936381" y="4915474"/>
            <a:ext cx="15638830" cy="1028700"/>
          </a:xfrm>
          <a:prstGeom prst="rect">
            <a:avLst/>
          </a:prstGeom>
        </p:spPr>
        <p:txBody>
          <a:bodyPr lIns="0" rIns="0">
            <a:noAutofit/>
          </a:bodyPr>
          <a:lstStyle>
            <a:lvl1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chemeClr val="accent1"/>
                </a:solidFill>
                <a:latin typeface="+mj-lt"/>
                <a:ea typeface="Times New Roman" charset="0"/>
                <a:cs typeface="Times New Roman" charset="0"/>
              </a:defRPr>
            </a:lvl1pPr>
            <a:lvl2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rgbClr val="E77324"/>
                </a:solidFill>
                <a:latin typeface="Times New Roman" charset="0"/>
                <a:ea typeface="Times New Roman" charset="0"/>
                <a:cs typeface="Times New Roman" charset="0"/>
              </a:defRPr>
            </a:lvl2pPr>
            <a:lvl3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rgbClr val="E77324"/>
                </a:solidFill>
                <a:latin typeface="Times New Roman" charset="0"/>
                <a:ea typeface="Times New Roman" charset="0"/>
                <a:cs typeface="Times New Roman" charset="0"/>
              </a:defRPr>
            </a:lvl3pPr>
            <a:lvl4pPr marL="0" indent="0" algn="l" defTabSz="1828800" rtl="0" eaLnBrk="1" latinLnBrk="0" hangingPunct="1">
              <a:lnSpc>
                <a:spcPct val="100000"/>
              </a:lnSpc>
              <a:spcBef>
                <a:spcPts val="2000"/>
              </a:spcBef>
              <a:buFont typeface="Arial" panose="020B0604020202020204" pitchFamily="34" charset="0"/>
              <a:buNone/>
              <a:defRPr lang="en-US" sz="4800" kern="1200" baseline="0" dirty="0" smtClean="0">
                <a:solidFill>
                  <a:srgbClr val="E77324"/>
                </a:solidFill>
                <a:latin typeface="Times New Roman" charset="0"/>
                <a:ea typeface="Times New Roman" charset="0"/>
                <a:cs typeface="Times New Roman" charset="0"/>
              </a:defRPr>
            </a:lvl4pPr>
            <a:lvl5pPr marL="0" indent="0" algn="l" defTabSz="1828800" rtl="0" eaLnBrk="1" latinLnBrk="0" hangingPunct="1">
              <a:lnSpc>
                <a:spcPct val="100000"/>
              </a:lnSpc>
              <a:spcBef>
                <a:spcPts val="2000"/>
              </a:spcBef>
              <a:buFont typeface="Arial" panose="020B0604020202020204" pitchFamily="34" charset="0"/>
              <a:buNone/>
              <a:defRPr lang="en-US" sz="4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7" name="Text Placeholder 14">
            <a:extLst>
              <a:ext uri="{FF2B5EF4-FFF2-40B4-BE49-F238E27FC236}">
                <a16:creationId xmlns:a16="http://schemas.microsoft.com/office/drawing/2014/main" id="{BF14F8D2-169F-45EE-81E1-1579186FF3DD}"/>
              </a:ext>
            </a:extLst>
          </p:cNvPr>
          <p:cNvSpPr>
            <a:spLocks noGrp="1"/>
          </p:cNvSpPr>
          <p:nvPr>
            <p:ph type="body" sz="quarter" idx="12" hasCustomPrompt="1"/>
          </p:nvPr>
        </p:nvSpPr>
        <p:spPr>
          <a:xfrm>
            <a:off x="960561" y="636062"/>
            <a:ext cx="15614650" cy="635000"/>
          </a:xfrm>
          <a:prstGeom prst="rect">
            <a:avLst/>
          </a:prstGeom>
        </p:spPr>
        <p:txBody>
          <a:bodyPr lIns="0" rIns="0">
            <a:noAutofit/>
          </a:bodyPr>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31" name="Text Placeholder 17">
            <a:extLst>
              <a:ext uri="{FF2B5EF4-FFF2-40B4-BE49-F238E27FC236}">
                <a16:creationId xmlns:a16="http://schemas.microsoft.com/office/drawing/2014/main" id="{CD86F0D2-9080-4AFD-9F05-996384B48118}"/>
              </a:ext>
            </a:extLst>
          </p:cNvPr>
          <p:cNvSpPr>
            <a:spLocks noGrp="1"/>
          </p:cNvSpPr>
          <p:nvPr>
            <p:ph type="body" sz="quarter" idx="13" hasCustomPrompt="1"/>
          </p:nvPr>
        </p:nvSpPr>
        <p:spPr>
          <a:xfrm>
            <a:off x="18545175" y="636062"/>
            <a:ext cx="4924426" cy="11402268"/>
          </a:xfrm>
          <a:prstGeom prst="rect">
            <a:avLst/>
          </a:prstGeom>
        </p:spPr>
        <p:txBody>
          <a:bodyPr anchor="b">
            <a:noAutofit/>
          </a:bodyPr>
          <a:lstStyle>
            <a:lvl1pPr marL="0" indent="0">
              <a:lnSpc>
                <a:spcPct val="100000"/>
              </a:lnSpc>
              <a:buNone/>
              <a:defRPr sz="3200" b="1" i="0" cap="all" spc="600" baseline="0">
                <a:solidFill>
                  <a:schemeClr val="bg1"/>
                </a:solidFill>
                <a:latin typeface="+mn-lt"/>
                <a:ea typeface="Arial" charset="0"/>
                <a:cs typeface="Arial" charset="0"/>
              </a:defRPr>
            </a:lvl1pPr>
            <a:lvl2pPr marL="914400" indent="0">
              <a:lnSpc>
                <a:spcPct val="100000"/>
              </a:lnSpc>
              <a:buNone/>
              <a:defRPr sz="3200" b="1" i="0" spc="600">
                <a:latin typeface="Arial" charset="0"/>
                <a:ea typeface="Arial" charset="0"/>
                <a:cs typeface="Arial" charset="0"/>
              </a:defRPr>
            </a:lvl2pPr>
            <a:lvl3pPr marL="1828800" indent="0">
              <a:lnSpc>
                <a:spcPct val="100000"/>
              </a:lnSpc>
              <a:buNone/>
              <a:defRPr sz="3200" b="1" i="0" spc="600">
                <a:latin typeface="Arial" charset="0"/>
                <a:ea typeface="Arial" charset="0"/>
                <a:cs typeface="Arial" charset="0"/>
              </a:defRPr>
            </a:lvl3pPr>
            <a:lvl4pPr marL="2743200" indent="0">
              <a:lnSpc>
                <a:spcPct val="100000"/>
              </a:lnSpc>
              <a:buFont typeface="Arial" charset="0"/>
              <a:buNone/>
              <a:defRPr sz="3200" b="1" i="0" spc="600">
                <a:latin typeface="Arial" charset="0"/>
                <a:ea typeface="Arial" charset="0"/>
                <a:cs typeface="Arial" charset="0"/>
              </a:defRPr>
            </a:lvl4pPr>
            <a:lvl5pPr marL="3657600" indent="0">
              <a:lnSpc>
                <a:spcPct val="100000"/>
              </a:lnSpc>
              <a:buNone/>
              <a:defRPr sz="3200" b="1" i="0" spc="600">
                <a:latin typeface="Arial" charset="0"/>
                <a:ea typeface="Arial" charset="0"/>
                <a:cs typeface="Arial" charset="0"/>
              </a:defRPr>
            </a:lvl5pPr>
          </a:lstStyle>
          <a:p>
            <a:pPr lvl="0"/>
            <a:r>
              <a:rPr lang="en-US" dirty="0"/>
              <a:t>CAPTION:</a:t>
            </a:r>
            <a:br>
              <a:rPr lang="en-US" dirty="0"/>
            </a:br>
            <a:r>
              <a:rPr lang="en-US" dirty="0"/>
              <a:t>ARIAL BOLD 16PT, WHITE</a:t>
            </a:r>
          </a:p>
        </p:txBody>
      </p:sp>
      <p:sp>
        <p:nvSpPr>
          <p:cNvPr id="32" name="Text Placeholder 10">
            <a:extLst>
              <a:ext uri="{FF2B5EF4-FFF2-40B4-BE49-F238E27FC236}">
                <a16:creationId xmlns:a16="http://schemas.microsoft.com/office/drawing/2014/main" id="{9BE5C64D-EF94-449B-AB4B-F9543A7B3688}"/>
              </a:ext>
            </a:extLst>
          </p:cNvPr>
          <p:cNvSpPr>
            <a:spLocks noGrp="1"/>
          </p:cNvSpPr>
          <p:nvPr>
            <p:ph type="body" sz="quarter" idx="14" hasCustomPrompt="1"/>
          </p:nvPr>
        </p:nvSpPr>
        <p:spPr>
          <a:xfrm>
            <a:off x="936378" y="7552393"/>
            <a:ext cx="15638832" cy="4485938"/>
          </a:xfrm>
          <a:prstGeom prst="rect">
            <a:avLst/>
          </a:prstGeom>
        </p:spPr>
        <p:txBody>
          <a:bodyPr lIns="0" rIns="0">
            <a:noAutofit/>
          </a:bodyPr>
          <a:lstStyle>
            <a:lvl1pPr marL="571500" indent="-571500">
              <a:lnSpc>
                <a:spcPct val="100000"/>
              </a:lnSpc>
              <a:buClr>
                <a:schemeClr val="accent1"/>
              </a:buClr>
              <a:buFont typeface="Arial" charset="0"/>
              <a:buChar char="•"/>
              <a:defRPr sz="3600" b="0" baseline="0">
                <a:solidFill>
                  <a:srgbClr val="232D4B"/>
                </a:solidFill>
                <a:latin typeface="+mn-lt"/>
                <a:ea typeface="Arial" charset="0"/>
                <a:cs typeface="Arial" charset="0"/>
              </a:defRPr>
            </a:lvl1pPr>
            <a:lvl2pPr marL="914400" indent="0">
              <a:buNone/>
              <a:defRPr sz="4800">
                <a:solidFill>
                  <a:srgbClr val="E77324"/>
                </a:solidFill>
                <a:latin typeface="Times New Roman" charset="0"/>
                <a:ea typeface="Times New Roman" charset="0"/>
                <a:cs typeface="Times New Roman" charset="0"/>
              </a:defRPr>
            </a:lvl2pPr>
            <a:lvl3pPr marL="1828800" indent="0">
              <a:buNone/>
              <a:defRPr sz="4800">
                <a:solidFill>
                  <a:srgbClr val="E77324"/>
                </a:solidFill>
                <a:latin typeface="Times New Roman" charset="0"/>
                <a:ea typeface="Times New Roman" charset="0"/>
                <a:cs typeface="Times New Roman" charset="0"/>
              </a:defRPr>
            </a:lvl3pPr>
            <a:lvl4pPr marL="2743200" indent="0">
              <a:buNone/>
              <a:defRPr sz="4800">
                <a:solidFill>
                  <a:srgbClr val="E77324"/>
                </a:solidFill>
                <a:latin typeface="Times New Roman" charset="0"/>
                <a:ea typeface="Times New Roman" charset="0"/>
                <a:cs typeface="Times New Roman" charset="0"/>
              </a:defRPr>
            </a:lvl4pPr>
            <a:lvl5pPr marL="3657600" indent="0">
              <a:buNone/>
              <a:defRPr sz="4800">
                <a:solidFill>
                  <a:srgbClr val="E77324"/>
                </a:solidFill>
                <a:latin typeface="Times New Roman" charset="0"/>
                <a:ea typeface="Times New Roman" charset="0"/>
                <a:cs typeface="Times New Roman" charset="0"/>
              </a:defRPr>
            </a:lvl5pPr>
          </a:lstStyle>
          <a:p>
            <a:pPr lvl="0"/>
            <a:r>
              <a:rPr lang="en-US" dirty="0"/>
              <a:t>Bullet 1: Arial Bold 18pt, Jefferson Blue</a:t>
            </a:r>
          </a:p>
          <a:p>
            <a:pPr lvl="0"/>
            <a:r>
              <a:rPr lang="en-US" dirty="0"/>
              <a:t>Bullet 2</a:t>
            </a:r>
          </a:p>
          <a:p>
            <a:pPr lvl="0"/>
            <a:r>
              <a:rPr lang="en-US" dirty="0"/>
              <a:t>Bullet 3</a:t>
            </a:r>
          </a:p>
        </p:txBody>
      </p:sp>
      <p:sp>
        <p:nvSpPr>
          <p:cNvPr id="33" name="Title 1">
            <a:extLst>
              <a:ext uri="{FF2B5EF4-FFF2-40B4-BE49-F238E27FC236}">
                <a16:creationId xmlns:a16="http://schemas.microsoft.com/office/drawing/2014/main" id="{1DE7E869-44E1-4AE6-A166-F6CCA2275AC7}"/>
              </a:ext>
            </a:extLst>
          </p:cNvPr>
          <p:cNvSpPr>
            <a:spLocks noGrp="1"/>
          </p:cNvSpPr>
          <p:nvPr>
            <p:ph type="title" hasCustomPrompt="1"/>
          </p:nvPr>
        </p:nvSpPr>
        <p:spPr>
          <a:xfrm>
            <a:off x="936379" y="1512487"/>
            <a:ext cx="15638830" cy="3161566"/>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pic>
        <p:nvPicPr>
          <p:cNvPr id="12" name="Picture 11">
            <a:extLst>
              <a:ext uri="{FF2B5EF4-FFF2-40B4-BE49-F238E27FC236}">
                <a16:creationId xmlns:a16="http://schemas.microsoft.com/office/drawing/2014/main" id="{301528B2-5F79-46DB-BAC5-5F3D3B48DA9C}"/>
              </a:ext>
            </a:extLst>
          </p:cNvPr>
          <p:cNvPicPr>
            <a:picLocks noChangeAspect="1"/>
          </p:cNvPicPr>
          <p:nvPr userDrawn="1"/>
        </p:nvPicPr>
        <p:blipFill>
          <a:blip r:embed="rId2"/>
          <a:stretch>
            <a:fillRect/>
          </a:stretch>
        </p:blipFill>
        <p:spPr>
          <a:xfrm>
            <a:off x="393944" y="12804325"/>
            <a:ext cx="520456" cy="537806"/>
          </a:xfrm>
          <a:prstGeom prst="rect">
            <a:avLst/>
          </a:prstGeom>
        </p:spPr>
      </p:pic>
    </p:spTree>
    <p:extLst>
      <p:ext uri="{BB962C8B-B14F-4D97-AF65-F5344CB8AC3E}">
        <p14:creationId xmlns:p14="http://schemas.microsoft.com/office/powerpoint/2010/main" val="643950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id="{3EC433FB-918D-4379-A606-C14AD0D5D019}"/>
              </a:ext>
            </a:extLst>
          </p:cNvPr>
          <p:cNvSpPr>
            <a:spLocks noGrp="1"/>
          </p:cNvSpPr>
          <p:nvPr>
            <p:ph sz="quarter" idx="19" hasCustomPrompt="1"/>
          </p:nvPr>
        </p:nvSpPr>
        <p:spPr>
          <a:xfrm>
            <a:off x="935736" y="5501273"/>
            <a:ext cx="11003852" cy="599404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960560" y="4024521"/>
            <a:ext cx="11027664" cy="1226370"/>
          </a:xfrm>
          <a:prstGeom prst="rect">
            <a:avLst/>
          </a:prstGeom>
        </p:spPr>
        <p:txBody>
          <a:bodyPr lIns="0" rIns="0" anchor="ctr">
            <a:noAutofit/>
          </a:bodyP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12206246" y="4024521"/>
            <a:ext cx="0" cy="747079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918FDC5B-0376-402B-80DD-1DBEF1B20C90}"/>
              </a:ext>
            </a:extLst>
          </p:cNvPr>
          <p:cNvSpPr>
            <a:spLocks noGrp="1"/>
          </p:cNvSpPr>
          <p:nvPr>
            <p:ph type="title" hasCustomPrompt="1"/>
          </p:nvPr>
        </p:nvSpPr>
        <p:spPr>
          <a:xfrm>
            <a:off x="960560" y="152144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12" name="Text Placeholder 14">
            <a:extLst>
              <a:ext uri="{FF2B5EF4-FFF2-40B4-BE49-F238E27FC236}">
                <a16:creationId xmlns:a16="http://schemas.microsoft.com/office/drawing/2014/main" id="{C7526ABF-4929-4AB5-B4B4-0F953C85D93E}"/>
              </a:ext>
            </a:extLst>
          </p:cNvPr>
          <p:cNvSpPr>
            <a:spLocks noGrp="1"/>
          </p:cNvSpPr>
          <p:nvPr>
            <p:ph type="body" sz="quarter" idx="20"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4" name="Content Placeholder 10">
            <a:extLst>
              <a:ext uri="{FF2B5EF4-FFF2-40B4-BE49-F238E27FC236}">
                <a16:creationId xmlns:a16="http://schemas.microsoft.com/office/drawing/2014/main" id="{E884EA84-D9CC-4410-88D0-2C404167362D}"/>
              </a:ext>
            </a:extLst>
          </p:cNvPr>
          <p:cNvSpPr>
            <a:spLocks noGrp="1"/>
          </p:cNvSpPr>
          <p:nvPr>
            <p:ph sz="quarter" idx="21" hasCustomPrompt="1"/>
          </p:nvPr>
        </p:nvSpPr>
        <p:spPr>
          <a:xfrm>
            <a:off x="12441936" y="7855133"/>
            <a:ext cx="11003852" cy="364018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7" name="Content Placeholder 10">
            <a:extLst>
              <a:ext uri="{FF2B5EF4-FFF2-40B4-BE49-F238E27FC236}">
                <a16:creationId xmlns:a16="http://schemas.microsoft.com/office/drawing/2014/main" id="{BFE5C024-47EE-4923-91BB-48521FE5EFFB}"/>
              </a:ext>
            </a:extLst>
          </p:cNvPr>
          <p:cNvSpPr>
            <a:spLocks noGrp="1"/>
          </p:cNvSpPr>
          <p:nvPr>
            <p:ph sz="quarter" idx="15" hasCustomPrompt="1"/>
          </p:nvPr>
        </p:nvSpPr>
        <p:spPr>
          <a:xfrm>
            <a:off x="12441936" y="4025682"/>
            <a:ext cx="11003852" cy="3640184"/>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0" name="Text Placeholder 7">
            <a:extLst>
              <a:ext uri="{FF2B5EF4-FFF2-40B4-BE49-F238E27FC236}">
                <a16:creationId xmlns:a16="http://schemas.microsoft.com/office/drawing/2014/main" id="{047C116B-FEE0-4168-B6D1-6B56AD77E32C}"/>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479595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2">
    <p:spTree>
      <p:nvGrpSpPr>
        <p:cNvPr id="1" name=""/>
        <p:cNvGrpSpPr/>
        <p:nvPr/>
      </p:nvGrpSpPr>
      <p:grpSpPr>
        <a:xfrm>
          <a:off x="0" y="0"/>
          <a:ext cx="0" cy="0"/>
          <a:chOff x="0" y="0"/>
          <a:chExt cx="0" cy="0"/>
        </a:xfrm>
      </p:grpSpPr>
      <p:sp>
        <p:nvSpPr>
          <p:cNvPr id="17" name="Content Placeholder 10">
            <a:extLst>
              <a:ext uri="{FF2B5EF4-FFF2-40B4-BE49-F238E27FC236}">
                <a16:creationId xmlns:a16="http://schemas.microsoft.com/office/drawing/2014/main" id="{6FDA6119-0E8B-40BA-B011-0B5C245140EE}"/>
              </a:ext>
            </a:extLst>
          </p:cNvPr>
          <p:cNvSpPr>
            <a:spLocks noGrp="1"/>
          </p:cNvSpPr>
          <p:nvPr>
            <p:ph sz="quarter" idx="15" hasCustomPrompt="1"/>
          </p:nvPr>
        </p:nvSpPr>
        <p:spPr>
          <a:xfrm>
            <a:off x="12441936" y="4016267"/>
            <a:ext cx="11003852" cy="749646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5">
            <a:extLst>
              <a:ext uri="{FF2B5EF4-FFF2-40B4-BE49-F238E27FC236}">
                <a16:creationId xmlns:a16="http://schemas.microsoft.com/office/drawing/2014/main" id="{70B3B89A-F141-4B0A-957E-508C148925FD}"/>
              </a:ext>
            </a:extLst>
          </p:cNvPr>
          <p:cNvSpPr>
            <a:spLocks noGrp="1"/>
          </p:cNvSpPr>
          <p:nvPr>
            <p:ph type="body" sz="quarter" idx="20" hasCustomPrompt="1"/>
          </p:nvPr>
        </p:nvSpPr>
        <p:spPr>
          <a:xfrm>
            <a:off x="935736" y="5273798"/>
            <a:ext cx="11027664" cy="2266008"/>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078992" indent="0">
              <a:lnSpc>
                <a:spcPct val="100000"/>
              </a:lnSpc>
              <a:spcBef>
                <a:spcPts val="0"/>
              </a:spcBef>
              <a:spcAft>
                <a:spcPts val="2000"/>
              </a:spcAft>
              <a:buClr>
                <a:schemeClr val="accent1"/>
              </a:buClr>
              <a:buNone/>
              <a:defRPr sz="3600">
                <a:solidFill>
                  <a:schemeClr val="accent2"/>
                </a:solidFill>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960560" y="4016267"/>
            <a:ext cx="11027664" cy="991234"/>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12206246" y="4016266"/>
            <a:ext cx="0" cy="750736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19B4FA8-CEAC-4D32-BB3F-772A77968B58}"/>
              </a:ext>
            </a:extLst>
          </p:cNvPr>
          <p:cNvSpPr>
            <a:spLocks noGrp="1"/>
          </p:cNvSpPr>
          <p:nvPr>
            <p:ph type="body" sz="quarter" idx="19" hasCustomPrompt="1"/>
          </p:nvPr>
        </p:nvSpPr>
        <p:spPr>
          <a:xfrm>
            <a:off x="960560" y="8000091"/>
            <a:ext cx="11027664" cy="991234"/>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14" name="Title 1">
            <a:extLst>
              <a:ext uri="{FF2B5EF4-FFF2-40B4-BE49-F238E27FC236}">
                <a16:creationId xmlns:a16="http://schemas.microsoft.com/office/drawing/2014/main" id="{7D0FB048-6124-4260-8CDD-ED63BC192C2F}"/>
              </a:ext>
            </a:extLst>
          </p:cNvPr>
          <p:cNvSpPr>
            <a:spLocks noGrp="1"/>
          </p:cNvSpPr>
          <p:nvPr>
            <p:ph type="title" hasCustomPrompt="1"/>
          </p:nvPr>
        </p:nvSpPr>
        <p:spPr>
          <a:xfrm>
            <a:off x="960560" y="1517321"/>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16" name="Text Placeholder 5">
            <a:extLst>
              <a:ext uri="{FF2B5EF4-FFF2-40B4-BE49-F238E27FC236}">
                <a16:creationId xmlns:a16="http://schemas.microsoft.com/office/drawing/2014/main" id="{1FFC376D-4095-4DEB-82B8-6AA45A91F46C}"/>
              </a:ext>
            </a:extLst>
          </p:cNvPr>
          <p:cNvSpPr>
            <a:spLocks noGrp="1"/>
          </p:cNvSpPr>
          <p:nvPr>
            <p:ph type="body" sz="quarter" idx="21" hasCustomPrompt="1"/>
          </p:nvPr>
        </p:nvSpPr>
        <p:spPr>
          <a:xfrm>
            <a:off x="960560" y="9257622"/>
            <a:ext cx="11027664" cy="2266008"/>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078992" indent="0">
              <a:lnSpc>
                <a:spcPct val="100000"/>
              </a:lnSpc>
              <a:spcBef>
                <a:spcPts val="0"/>
              </a:spcBef>
              <a:spcAft>
                <a:spcPts val="2000"/>
              </a:spcAft>
              <a:buClr>
                <a:schemeClr val="accent1"/>
              </a:buClr>
              <a:buNone/>
              <a:defRPr sz="3600">
                <a:solidFill>
                  <a:schemeClr val="accent2"/>
                </a:solidFill>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p:txBody>
      </p:sp>
      <p:sp>
        <p:nvSpPr>
          <p:cNvPr id="12" name="Text Placeholder 14">
            <a:extLst>
              <a:ext uri="{FF2B5EF4-FFF2-40B4-BE49-F238E27FC236}">
                <a16:creationId xmlns:a16="http://schemas.microsoft.com/office/drawing/2014/main" id="{C35C8D2E-1C91-4855-BF47-40BCF17D9454}"/>
              </a:ext>
            </a:extLst>
          </p:cNvPr>
          <p:cNvSpPr>
            <a:spLocks noGrp="1"/>
          </p:cNvSpPr>
          <p:nvPr>
            <p:ph type="body" sz="quarter" idx="22"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8" name="Text Placeholder 7">
            <a:extLst>
              <a:ext uri="{FF2B5EF4-FFF2-40B4-BE49-F238E27FC236}">
                <a16:creationId xmlns:a16="http://schemas.microsoft.com/office/drawing/2014/main" id="{172582A4-A838-4551-AB9C-DC40EA2E1A28}"/>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091561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Content + Text)">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60E99266-89CD-42E1-AED5-1CAA39605982}"/>
              </a:ext>
            </a:extLst>
          </p:cNvPr>
          <p:cNvSpPr>
            <a:spLocks noGrp="1"/>
          </p:cNvSpPr>
          <p:nvPr>
            <p:ph sz="quarter" idx="15" hasCustomPrompt="1"/>
          </p:nvPr>
        </p:nvSpPr>
        <p:spPr>
          <a:xfrm>
            <a:off x="12441936" y="3991974"/>
            <a:ext cx="11003852" cy="362927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Content Placeholder 10">
            <a:extLst>
              <a:ext uri="{FF2B5EF4-FFF2-40B4-BE49-F238E27FC236}">
                <a16:creationId xmlns:a16="http://schemas.microsoft.com/office/drawing/2014/main" id="{6DA12905-9F29-45AE-89B8-901E59B5B7D8}"/>
              </a:ext>
            </a:extLst>
          </p:cNvPr>
          <p:cNvSpPr>
            <a:spLocks noGrp="1"/>
          </p:cNvSpPr>
          <p:nvPr>
            <p:ph sz="quarter" idx="25" hasCustomPrompt="1"/>
          </p:nvPr>
        </p:nvSpPr>
        <p:spPr>
          <a:xfrm>
            <a:off x="960560" y="3992234"/>
            <a:ext cx="11003852" cy="3629272"/>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12206246" y="3991975"/>
            <a:ext cx="0" cy="752075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19B4FA8-CEAC-4D32-BB3F-772A77968B58}"/>
              </a:ext>
            </a:extLst>
          </p:cNvPr>
          <p:cNvSpPr>
            <a:spLocks noGrp="1"/>
          </p:cNvSpPr>
          <p:nvPr>
            <p:ph type="body" sz="quarter" idx="19" hasCustomPrompt="1"/>
          </p:nvPr>
        </p:nvSpPr>
        <p:spPr>
          <a:xfrm>
            <a:off x="960560" y="7865084"/>
            <a:ext cx="11027664" cy="1021324"/>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15" name="Text Placeholder 5">
            <a:extLst>
              <a:ext uri="{FF2B5EF4-FFF2-40B4-BE49-F238E27FC236}">
                <a16:creationId xmlns:a16="http://schemas.microsoft.com/office/drawing/2014/main" id="{42259392-4D6A-4A66-AE71-BE095F50B918}"/>
              </a:ext>
            </a:extLst>
          </p:cNvPr>
          <p:cNvSpPr>
            <a:spLocks noGrp="1"/>
          </p:cNvSpPr>
          <p:nvPr>
            <p:ph type="body" sz="quarter" idx="21" hasCustomPrompt="1"/>
          </p:nvPr>
        </p:nvSpPr>
        <p:spPr>
          <a:xfrm>
            <a:off x="12449094" y="7865084"/>
            <a:ext cx="11027664" cy="1021324"/>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19" name="Title 1">
            <a:extLst>
              <a:ext uri="{FF2B5EF4-FFF2-40B4-BE49-F238E27FC236}">
                <a16:creationId xmlns:a16="http://schemas.microsoft.com/office/drawing/2014/main" id="{BAFD8115-39F6-46CE-B8C0-E0954652138F}"/>
              </a:ext>
            </a:extLst>
          </p:cNvPr>
          <p:cNvSpPr>
            <a:spLocks noGrp="1"/>
          </p:cNvSpPr>
          <p:nvPr>
            <p:ph type="title" hasCustomPrompt="1"/>
          </p:nvPr>
        </p:nvSpPr>
        <p:spPr>
          <a:xfrm>
            <a:off x="960560" y="1505173"/>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16" name="Text Placeholder 14">
            <a:extLst>
              <a:ext uri="{FF2B5EF4-FFF2-40B4-BE49-F238E27FC236}">
                <a16:creationId xmlns:a16="http://schemas.microsoft.com/office/drawing/2014/main" id="{2175E500-C6C4-4766-B9C6-8E6D570E0A68}"/>
              </a:ext>
            </a:extLst>
          </p:cNvPr>
          <p:cNvSpPr>
            <a:spLocks noGrp="1"/>
          </p:cNvSpPr>
          <p:nvPr>
            <p:ph type="body" sz="quarter" idx="2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8" name="Text Placeholder 5">
            <a:extLst>
              <a:ext uri="{FF2B5EF4-FFF2-40B4-BE49-F238E27FC236}">
                <a16:creationId xmlns:a16="http://schemas.microsoft.com/office/drawing/2014/main" id="{E0572641-1645-4E24-AB9B-46CC5A46C799}"/>
              </a:ext>
            </a:extLst>
          </p:cNvPr>
          <p:cNvSpPr>
            <a:spLocks noGrp="1"/>
          </p:cNvSpPr>
          <p:nvPr>
            <p:ph type="body" sz="quarter" idx="27" hasCustomPrompt="1"/>
          </p:nvPr>
        </p:nvSpPr>
        <p:spPr>
          <a:xfrm>
            <a:off x="960560" y="9130247"/>
            <a:ext cx="11027664" cy="2382486"/>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078992" indent="0">
              <a:lnSpc>
                <a:spcPct val="100000"/>
              </a:lnSpc>
              <a:spcBef>
                <a:spcPts val="0"/>
              </a:spcBef>
              <a:spcAft>
                <a:spcPts val="2000"/>
              </a:spcAft>
              <a:buClr>
                <a:schemeClr val="accent1"/>
              </a:buClr>
              <a:buNone/>
              <a:defRPr sz="3600">
                <a:solidFill>
                  <a:schemeClr val="accent2"/>
                </a:solidFill>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p:txBody>
      </p:sp>
      <p:sp>
        <p:nvSpPr>
          <p:cNvPr id="20" name="Text Placeholder 5">
            <a:extLst>
              <a:ext uri="{FF2B5EF4-FFF2-40B4-BE49-F238E27FC236}">
                <a16:creationId xmlns:a16="http://schemas.microsoft.com/office/drawing/2014/main" id="{A0C43664-BD02-411E-8039-767099D1D2D0}"/>
              </a:ext>
            </a:extLst>
          </p:cNvPr>
          <p:cNvSpPr>
            <a:spLocks noGrp="1"/>
          </p:cNvSpPr>
          <p:nvPr>
            <p:ph type="body" sz="quarter" idx="28" hasCustomPrompt="1"/>
          </p:nvPr>
        </p:nvSpPr>
        <p:spPr>
          <a:xfrm>
            <a:off x="12441936" y="9130247"/>
            <a:ext cx="11027664" cy="2382486"/>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078992" indent="0">
              <a:lnSpc>
                <a:spcPct val="100000"/>
              </a:lnSpc>
              <a:spcBef>
                <a:spcPts val="0"/>
              </a:spcBef>
              <a:spcAft>
                <a:spcPts val="2000"/>
              </a:spcAft>
              <a:buClr>
                <a:schemeClr val="accent1"/>
              </a:buClr>
              <a:buNone/>
              <a:defRPr sz="3600">
                <a:solidFill>
                  <a:schemeClr val="accent2"/>
                </a:solidFill>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p:txBody>
      </p:sp>
      <p:sp>
        <p:nvSpPr>
          <p:cNvPr id="21" name="Text Placeholder 7">
            <a:extLst>
              <a:ext uri="{FF2B5EF4-FFF2-40B4-BE49-F238E27FC236}">
                <a16:creationId xmlns:a16="http://schemas.microsoft.com/office/drawing/2014/main" id="{545599B9-C44F-46F7-AAF7-2BDC471501E8}"/>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626784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s (Content, Header + Text)">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id="{4876CA2E-4D4F-480E-A677-4EFFBF55DD6B}"/>
              </a:ext>
            </a:extLst>
          </p:cNvPr>
          <p:cNvSpPr>
            <a:spLocks noGrp="1"/>
          </p:cNvSpPr>
          <p:nvPr>
            <p:ph sz="quarter" idx="30" hasCustomPrompt="1"/>
          </p:nvPr>
        </p:nvSpPr>
        <p:spPr>
          <a:xfrm>
            <a:off x="960560" y="3977345"/>
            <a:ext cx="7077456" cy="3897654"/>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6" name="Content Placeholder 10">
            <a:extLst>
              <a:ext uri="{FF2B5EF4-FFF2-40B4-BE49-F238E27FC236}">
                <a16:creationId xmlns:a16="http://schemas.microsoft.com/office/drawing/2014/main" id="{49A4B1D0-B7EB-419C-8DA0-A96D943A2E64}"/>
              </a:ext>
            </a:extLst>
          </p:cNvPr>
          <p:cNvSpPr>
            <a:spLocks noGrp="1"/>
          </p:cNvSpPr>
          <p:nvPr>
            <p:ph sz="quarter" idx="31" hasCustomPrompt="1"/>
          </p:nvPr>
        </p:nvSpPr>
        <p:spPr>
          <a:xfrm>
            <a:off x="8673332" y="3977345"/>
            <a:ext cx="7077456" cy="3897654"/>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1" name="Content Placeholder 10">
            <a:extLst>
              <a:ext uri="{FF2B5EF4-FFF2-40B4-BE49-F238E27FC236}">
                <a16:creationId xmlns:a16="http://schemas.microsoft.com/office/drawing/2014/main" id="{D04609A6-2572-42DB-A206-7801CD0AA93E}"/>
              </a:ext>
            </a:extLst>
          </p:cNvPr>
          <p:cNvSpPr>
            <a:spLocks noGrp="1"/>
          </p:cNvSpPr>
          <p:nvPr>
            <p:ph sz="quarter" idx="32" hasCustomPrompt="1"/>
          </p:nvPr>
        </p:nvSpPr>
        <p:spPr>
          <a:xfrm>
            <a:off x="16392144" y="3977345"/>
            <a:ext cx="7077456" cy="3897654"/>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7" name="Straight Connector 16">
            <a:extLst>
              <a:ext uri="{FF2B5EF4-FFF2-40B4-BE49-F238E27FC236}">
                <a16:creationId xmlns:a16="http://schemas.microsoft.com/office/drawing/2014/main" id="{93AE1166-01F3-460B-A317-176D64A8B113}"/>
              </a:ext>
            </a:extLst>
          </p:cNvPr>
          <p:cNvCxnSpPr>
            <a:cxnSpLocks/>
          </p:cNvCxnSpPr>
          <p:nvPr userDrawn="1"/>
        </p:nvCxnSpPr>
        <p:spPr>
          <a:xfrm>
            <a:off x="8348698" y="3977347"/>
            <a:ext cx="0" cy="7552426"/>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B4239F94-D356-4678-84E8-AEA05621DEEC}"/>
              </a:ext>
            </a:extLst>
          </p:cNvPr>
          <p:cNvSpPr>
            <a:spLocks noGrp="1"/>
          </p:cNvSpPr>
          <p:nvPr>
            <p:ph type="body" sz="quarter" idx="18" hasCustomPrompt="1"/>
          </p:nvPr>
        </p:nvSpPr>
        <p:spPr>
          <a:xfrm>
            <a:off x="960560" y="9484656"/>
            <a:ext cx="7077456" cy="204511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18pt, Jefferson Blue</a:t>
            </a:r>
          </a:p>
        </p:txBody>
      </p:sp>
      <p:sp>
        <p:nvSpPr>
          <p:cNvPr id="20" name="Text Placeholder 5">
            <a:extLst>
              <a:ext uri="{FF2B5EF4-FFF2-40B4-BE49-F238E27FC236}">
                <a16:creationId xmlns:a16="http://schemas.microsoft.com/office/drawing/2014/main" id="{6624FD54-3E58-4787-998D-996C56B45260}"/>
              </a:ext>
            </a:extLst>
          </p:cNvPr>
          <p:cNvSpPr>
            <a:spLocks noGrp="1"/>
          </p:cNvSpPr>
          <p:nvPr>
            <p:ph type="body" sz="quarter" idx="19" hasCustomPrompt="1"/>
          </p:nvPr>
        </p:nvSpPr>
        <p:spPr>
          <a:xfrm>
            <a:off x="960560" y="8109222"/>
            <a:ext cx="7077456" cy="1141212"/>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id="{6C81B529-DDD4-4C77-A7E8-6BC3DA3AA533}"/>
              </a:ext>
            </a:extLst>
          </p:cNvPr>
          <p:cNvSpPr>
            <a:spLocks noGrp="1"/>
          </p:cNvSpPr>
          <p:nvPr>
            <p:ph type="body" sz="quarter" idx="21" hasCustomPrompt="1"/>
          </p:nvPr>
        </p:nvSpPr>
        <p:spPr>
          <a:xfrm>
            <a:off x="8673332" y="9484656"/>
            <a:ext cx="7077456" cy="204511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18pt, Jefferson Blue</a:t>
            </a:r>
          </a:p>
        </p:txBody>
      </p:sp>
      <p:sp>
        <p:nvSpPr>
          <p:cNvPr id="26" name="Text Placeholder 5">
            <a:extLst>
              <a:ext uri="{FF2B5EF4-FFF2-40B4-BE49-F238E27FC236}">
                <a16:creationId xmlns:a16="http://schemas.microsoft.com/office/drawing/2014/main" id="{4986364E-DCDC-49A2-90F7-E5B823587598}"/>
              </a:ext>
            </a:extLst>
          </p:cNvPr>
          <p:cNvSpPr>
            <a:spLocks noGrp="1"/>
          </p:cNvSpPr>
          <p:nvPr>
            <p:ph type="body" sz="quarter" idx="22" hasCustomPrompt="1"/>
          </p:nvPr>
        </p:nvSpPr>
        <p:spPr>
          <a:xfrm>
            <a:off x="8673332" y="8109222"/>
            <a:ext cx="7077456" cy="1141212"/>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28" name="Text Placeholder 5">
            <a:extLst>
              <a:ext uri="{FF2B5EF4-FFF2-40B4-BE49-F238E27FC236}">
                <a16:creationId xmlns:a16="http://schemas.microsoft.com/office/drawing/2014/main" id="{B3312962-9EF3-4A27-BE6D-C054A788DC00}"/>
              </a:ext>
            </a:extLst>
          </p:cNvPr>
          <p:cNvSpPr>
            <a:spLocks noGrp="1"/>
          </p:cNvSpPr>
          <p:nvPr>
            <p:ph type="body" sz="quarter" idx="24" hasCustomPrompt="1"/>
          </p:nvPr>
        </p:nvSpPr>
        <p:spPr>
          <a:xfrm>
            <a:off x="16392144" y="9484656"/>
            <a:ext cx="7077456" cy="2045116"/>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18pt, Jefferson Blue</a:t>
            </a:r>
          </a:p>
        </p:txBody>
      </p:sp>
      <p:sp>
        <p:nvSpPr>
          <p:cNvPr id="29" name="Text Placeholder 5">
            <a:extLst>
              <a:ext uri="{FF2B5EF4-FFF2-40B4-BE49-F238E27FC236}">
                <a16:creationId xmlns:a16="http://schemas.microsoft.com/office/drawing/2014/main" id="{0B08C683-1CE9-4946-90AA-381EE30A778E}"/>
              </a:ext>
            </a:extLst>
          </p:cNvPr>
          <p:cNvSpPr>
            <a:spLocks noGrp="1"/>
          </p:cNvSpPr>
          <p:nvPr>
            <p:ph type="body" sz="quarter" idx="25" hasCustomPrompt="1"/>
          </p:nvPr>
        </p:nvSpPr>
        <p:spPr>
          <a:xfrm>
            <a:off x="16392144" y="8109222"/>
            <a:ext cx="7077456" cy="1141212"/>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35" name="Title 1">
            <a:extLst>
              <a:ext uri="{FF2B5EF4-FFF2-40B4-BE49-F238E27FC236}">
                <a16:creationId xmlns:a16="http://schemas.microsoft.com/office/drawing/2014/main" id="{DD18E6E3-6DD2-4367-86D8-F58334139ADB}"/>
              </a:ext>
            </a:extLst>
          </p:cNvPr>
          <p:cNvSpPr>
            <a:spLocks noGrp="1"/>
          </p:cNvSpPr>
          <p:nvPr>
            <p:ph type="title" hasCustomPrompt="1"/>
          </p:nvPr>
        </p:nvSpPr>
        <p:spPr>
          <a:xfrm>
            <a:off x="960560" y="1497859"/>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23" name="Text Placeholder 14">
            <a:extLst>
              <a:ext uri="{FF2B5EF4-FFF2-40B4-BE49-F238E27FC236}">
                <a16:creationId xmlns:a16="http://schemas.microsoft.com/office/drawing/2014/main" id="{524F1C73-DA80-4EC1-B03C-E9538556DEEE}"/>
              </a:ext>
            </a:extLst>
          </p:cNvPr>
          <p:cNvSpPr>
            <a:spLocks noGrp="1"/>
          </p:cNvSpPr>
          <p:nvPr>
            <p:ph type="body" sz="quarter" idx="2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cxnSp>
        <p:nvCxnSpPr>
          <p:cNvPr id="24" name="Straight Connector 23">
            <a:extLst>
              <a:ext uri="{FF2B5EF4-FFF2-40B4-BE49-F238E27FC236}">
                <a16:creationId xmlns:a16="http://schemas.microsoft.com/office/drawing/2014/main" id="{D6750F7F-1F5A-4CA1-AFFA-636557E949C4}"/>
              </a:ext>
            </a:extLst>
          </p:cNvPr>
          <p:cNvCxnSpPr>
            <a:cxnSpLocks/>
          </p:cNvCxnSpPr>
          <p:nvPr userDrawn="1"/>
        </p:nvCxnSpPr>
        <p:spPr>
          <a:xfrm>
            <a:off x="16081910" y="3977347"/>
            <a:ext cx="0" cy="7552426"/>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7" name="Text Placeholder 7">
            <a:extLst>
              <a:ext uri="{FF2B5EF4-FFF2-40B4-BE49-F238E27FC236}">
                <a16:creationId xmlns:a16="http://schemas.microsoft.com/office/drawing/2014/main" id="{2BF87821-E5D5-4430-BACF-2DD42F89AE25}"/>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871922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D662EFA-FDB4-4ECD-8E47-185C20551ABD}"/>
              </a:ext>
            </a:extLst>
          </p:cNvPr>
          <p:cNvSpPr>
            <a:spLocks noGrp="1"/>
          </p:cNvSpPr>
          <p:nvPr>
            <p:ph type="pic" sz="quarter" idx="12"/>
          </p:nvPr>
        </p:nvSpPr>
        <p:spPr>
          <a:xfrm>
            <a:off x="390144" y="373320"/>
            <a:ext cx="23603712" cy="12958632"/>
          </a:xfrm>
          <a:prstGeom prst="rect">
            <a:avLst/>
          </a:prstGeom>
          <a:noFill/>
        </p:spPr>
        <p:txBody>
          <a:bodyPr anchor="ctr"/>
          <a:lstStyle>
            <a:lvl1pPr marL="0" indent="0" algn="ctr">
              <a:buNone/>
              <a:defRPr b="1">
                <a:solidFill>
                  <a:schemeClr val="accent2"/>
                </a:solidFill>
              </a:defRPr>
            </a:lvl1pPr>
          </a:lstStyle>
          <a:p>
            <a:endParaRPr lang="en-US" dirty="0"/>
          </a:p>
        </p:txBody>
      </p:sp>
      <p:sp>
        <p:nvSpPr>
          <p:cNvPr id="10" name="Rectangle 9">
            <a:extLst>
              <a:ext uri="{FF2B5EF4-FFF2-40B4-BE49-F238E27FC236}">
                <a16:creationId xmlns:a16="http://schemas.microsoft.com/office/drawing/2014/main" id="{DD91B017-3538-4F54-9E18-FF8D626AA516}"/>
              </a:ext>
            </a:extLst>
          </p:cNvPr>
          <p:cNvSpPr/>
          <p:nvPr userDrawn="1"/>
        </p:nvSpPr>
        <p:spPr>
          <a:xfrm>
            <a:off x="390144" y="384048"/>
            <a:ext cx="23603712" cy="12947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2" name="Title 1"/>
          <p:cNvSpPr>
            <a:spLocks noGrp="1"/>
          </p:cNvSpPr>
          <p:nvPr>
            <p:ph type="title" hasCustomPrompt="1"/>
          </p:nvPr>
        </p:nvSpPr>
        <p:spPr>
          <a:xfrm>
            <a:off x="1084387" y="1457083"/>
            <a:ext cx="22215230" cy="2651126"/>
          </a:xfrm>
          <a:prstGeom prst="rect">
            <a:avLst/>
          </a:prstGeom>
        </p:spPr>
        <p:txBody>
          <a:bodyPr/>
          <a:lstStyle>
            <a:lvl1pPr algn="ctr">
              <a:lnSpc>
                <a:spcPct val="100000"/>
              </a:lnSpc>
              <a:defRPr sz="10800" b="1" spc="600" baseline="0">
                <a:solidFill>
                  <a:schemeClr val="bg1"/>
                </a:solidFill>
                <a:latin typeface="+mn-lt"/>
              </a:defRPr>
            </a:lvl1pPr>
          </a:lstStyle>
          <a:p>
            <a:r>
              <a:rPr lang="en-US" dirty="0"/>
              <a:t>PRESENTATION TITLE: ARIAL BOLD, 46-54 PT, WHITE</a:t>
            </a:r>
          </a:p>
        </p:txBody>
      </p:sp>
      <p:sp>
        <p:nvSpPr>
          <p:cNvPr id="9" name="Picture Placeholder 8">
            <a:extLst>
              <a:ext uri="{FF2B5EF4-FFF2-40B4-BE49-F238E27FC236}">
                <a16:creationId xmlns:a16="http://schemas.microsoft.com/office/drawing/2014/main" id="{C012069D-8499-4D68-863D-5600B95EA538}"/>
              </a:ext>
            </a:extLst>
          </p:cNvPr>
          <p:cNvSpPr>
            <a:spLocks noGrp="1"/>
          </p:cNvSpPr>
          <p:nvPr>
            <p:ph type="pic" sz="quarter" idx="11" hasCustomPrompt="1"/>
          </p:nvPr>
        </p:nvSpPr>
        <p:spPr>
          <a:xfrm>
            <a:off x="8162926" y="6855082"/>
            <a:ext cx="7845424" cy="1778000"/>
          </a:xfrm>
          <a:prstGeom prst="rect">
            <a:avLst/>
          </a:prstGeom>
        </p:spPr>
        <p:txBody>
          <a:bodyPr anchor="ctr"/>
          <a:lstStyle>
            <a:lvl1pPr marL="0" indent="0" algn="ctr">
              <a:buNone/>
              <a:defRPr b="1">
                <a:solidFill>
                  <a:schemeClr val="bg1"/>
                </a:solidFill>
              </a:defRPr>
            </a:lvl1pPr>
          </a:lstStyle>
          <a:p>
            <a:r>
              <a:rPr lang="en-US" dirty="0"/>
              <a:t>Logo</a:t>
            </a:r>
          </a:p>
        </p:txBody>
      </p:sp>
      <p:sp>
        <p:nvSpPr>
          <p:cNvPr id="7" name="Text Placeholder 6"/>
          <p:cNvSpPr>
            <a:spLocks noGrp="1"/>
          </p:cNvSpPr>
          <p:nvPr>
            <p:ph type="body" sz="quarter" idx="10" hasCustomPrompt="1"/>
          </p:nvPr>
        </p:nvSpPr>
        <p:spPr>
          <a:xfrm>
            <a:off x="1074656" y="5041656"/>
            <a:ext cx="22266112" cy="1546224"/>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dirty="0"/>
              <a:t>Presentation Subtitle: Times New Roman, 28pt, White</a:t>
            </a:r>
          </a:p>
        </p:txBody>
      </p:sp>
    </p:spTree>
    <p:extLst>
      <p:ext uri="{BB962C8B-B14F-4D97-AF65-F5344CB8AC3E}">
        <p14:creationId xmlns:p14="http://schemas.microsoft.com/office/powerpoint/2010/main" val="291735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Text + Header, Content)">
    <p:spTree>
      <p:nvGrpSpPr>
        <p:cNvPr id="1" name=""/>
        <p:cNvGrpSpPr/>
        <p:nvPr/>
      </p:nvGrpSpPr>
      <p:grpSpPr>
        <a:xfrm>
          <a:off x="0" y="0"/>
          <a:ext cx="0" cy="0"/>
          <a:chOff x="0" y="0"/>
          <a:chExt cx="0" cy="0"/>
        </a:xfrm>
      </p:grpSpPr>
      <p:sp>
        <p:nvSpPr>
          <p:cNvPr id="13" name="Content Placeholder 10">
            <a:extLst>
              <a:ext uri="{FF2B5EF4-FFF2-40B4-BE49-F238E27FC236}">
                <a16:creationId xmlns:a16="http://schemas.microsoft.com/office/drawing/2014/main" id="{6A835EC0-BDEE-41B7-A3BC-021A50435144}"/>
              </a:ext>
            </a:extLst>
          </p:cNvPr>
          <p:cNvSpPr>
            <a:spLocks noGrp="1"/>
          </p:cNvSpPr>
          <p:nvPr>
            <p:ph sz="quarter" idx="28" hasCustomPrompt="1"/>
          </p:nvPr>
        </p:nvSpPr>
        <p:spPr>
          <a:xfrm>
            <a:off x="960560" y="3977343"/>
            <a:ext cx="22509040" cy="3801954"/>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7" name="Straight Connector 16">
            <a:extLst>
              <a:ext uri="{FF2B5EF4-FFF2-40B4-BE49-F238E27FC236}">
                <a16:creationId xmlns:a16="http://schemas.microsoft.com/office/drawing/2014/main" id="{93AE1166-01F3-460B-A317-176D64A8B113}"/>
              </a:ext>
            </a:extLst>
          </p:cNvPr>
          <p:cNvCxnSpPr>
            <a:cxnSpLocks/>
          </p:cNvCxnSpPr>
          <p:nvPr userDrawn="1"/>
        </p:nvCxnSpPr>
        <p:spPr>
          <a:xfrm>
            <a:off x="8348698" y="8021317"/>
            <a:ext cx="0" cy="3500846"/>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D92F8C-D5F2-41AB-869D-75D5D30BD5AB}"/>
              </a:ext>
            </a:extLst>
          </p:cNvPr>
          <p:cNvCxnSpPr>
            <a:cxnSpLocks/>
          </p:cNvCxnSpPr>
          <p:nvPr userDrawn="1"/>
        </p:nvCxnSpPr>
        <p:spPr>
          <a:xfrm>
            <a:off x="16075420" y="8021317"/>
            <a:ext cx="0" cy="3500846"/>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B4239F94-D356-4678-84E8-AEA05621DEEC}"/>
              </a:ext>
            </a:extLst>
          </p:cNvPr>
          <p:cNvSpPr>
            <a:spLocks noGrp="1"/>
          </p:cNvSpPr>
          <p:nvPr userDrawn="1">
            <p:ph type="body" sz="quarter" idx="18" hasCustomPrompt="1"/>
          </p:nvPr>
        </p:nvSpPr>
        <p:spPr>
          <a:xfrm>
            <a:off x="960560" y="9362112"/>
            <a:ext cx="7077456" cy="2167660"/>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18pt, Jefferson Blue</a:t>
            </a:r>
          </a:p>
        </p:txBody>
      </p:sp>
      <p:sp>
        <p:nvSpPr>
          <p:cNvPr id="20" name="Text Placeholder 5">
            <a:extLst>
              <a:ext uri="{FF2B5EF4-FFF2-40B4-BE49-F238E27FC236}">
                <a16:creationId xmlns:a16="http://schemas.microsoft.com/office/drawing/2014/main" id="{6624FD54-3E58-4787-998D-996C56B45260}"/>
              </a:ext>
            </a:extLst>
          </p:cNvPr>
          <p:cNvSpPr>
            <a:spLocks noGrp="1"/>
          </p:cNvSpPr>
          <p:nvPr userDrawn="1">
            <p:ph type="body" sz="quarter" idx="19" hasCustomPrompt="1"/>
          </p:nvPr>
        </p:nvSpPr>
        <p:spPr>
          <a:xfrm>
            <a:off x="960560" y="8066353"/>
            <a:ext cx="7077456" cy="1053742"/>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id="{6C81B529-DDD4-4C77-A7E8-6BC3DA3AA533}"/>
              </a:ext>
            </a:extLst>
          </p:cNvPr>
          <p:cNvSpPr>
            <a:spLocks noGrp="1"/>
          </p:cNvSpPr>
          <p:nvPr userDrawn="1">
            <p:ph type="body" sz="quarter" idx="21" hasCustomPrompt="1"/>
          </p:nvPr>
        </p:nvSpPr>
        <p:spPr>
          <a:xfrm>
            <a:off x="8673332" y="9354502"/>
            <a:ext cx="7077456" cy="2167660"/>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18pt, Jefferson Blue</a:t>
            </a:r>
          </a:p>
        </p:txBody>
      </p:sp>
      <p:sp>
        <p:nvSpPr>
          <p:cNvPr id="26" name="Text Placeholder 5">
            <a:extLst>
              <a:ext uri="{FF2B5EF4-FFF2-40B4-BE49-F238E27FC236}">
                <a16:creationId xmlns:a16="http://schemas.microsoft.com/office/drawing/2014/main" id="{4986364E-DCDC-49A2-90F7-E5B823587598}"/>
              </a:ext>
            </a:extLst>
          </p:cNvPr>
          <p:cNvSpPr>
            <a:spLocks noGrp="1"/>
          </p:cNvSpPr>
          <p:nvPr userDrawn="1">
            <p:ph type="body" sz="quarter" idx="22" hasCustomPrompt="1"/>
          </p:nvPr>
        </p:nvSpPr>
        <p:spPr>
          <a:xfrm>
            <a:off x="8673332" y="8066353"/>
            <a:ext cx="7077456" cy="1053742"/>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28" name="Text Placeholder 5">
            <a:extLst>
              <a:ext uri="{FF2B5EF4-FFF2-40B4-BE49-F238E27FC236}">
                <a16:creationId xmlns:a16="http://schemas.microsoft.com/office/drawing/2014/main" id="{B3312962-9EF3-4A27-BE6D-C054A788DC00}"/>
              </a:ext>
            </a:extLst>
          </p:cNvPr>
          <p:cNvSpPr>
            <a:spLocks noGrp="1"/>
          </p:cNvSpPr>
          <p:nvPr userDrawn="1">
            <p:ph type="body" sz="quarter" idx="24" hasCustomPrompt="1"/>
          </p:nvPr>
        </p:nvSpPr>
        <p:spPr>
          <a:xfrm>
            <a:off x="16392144" y="9354502"/>
            <a:ext cx="7077456" cy="2167660"/>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18pt, Jefferson Blue</a:t>
            </a:r>
          </a:p>
        </p:txBody>
      </p:sp>
      <p:sp>
        <p:nvSpPr>
          <p:cNvPr id="29" name="Text Placeholder 5">
            <a:extLst>
              <a:ext uri="{FF2B5EF4-FFF2-40B4-BE49-F238E27FC236}">
                <a16:creationId xmlns:a16="http://schemas.microsoft.com/office/drawing/2014/main" id="{0B08C683-1CE9-4946-90AA-381EE30A778E}"/>
              </a:ext>
            </a:extLst>
          </p:cNvPr>
          <p:cNvSpPr>
            <a:spLocks noGrp="1"/>
          </p:cNvSpPr>
          <p:nvPr userDrawn="1">
            <p:ph type="body" sz="quarter" idx="25" hasCustomPrompt="1"/>
          </p:nvPr>
        </p:nvSpPr>
        <p:spPr>
          <a:xfrm>
            <a:off x="16392144" y="8066353"/>
            <a:ext cx="7077456" cy="1053742"/>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22" name="Title 1">
            <a:extLst>
              <a:ext uri="{FF2B5EF4-FFF2-40B4-BE49-F238E27FC236}">
                <a16:creationId xmlns:a16="http://schemas.microsoft.com/office/drawing/2014/main" id="{327A8961-1679-4AA9-8033-E5CF8D162B25}"/>
              </a:ext>
            </a:extLst>
          </p:cNvPr>
          <p:cNvSpPr>
            <a:spLocks noGrp="1"/>
          </p:cNvSpPr>
          <p:nvPr>
            <p:ph type="title" hasCustomPrompt="1"/>
          </p:nvPr>
        </p:nvSpPr>
        <p:spPr>
          <a:xfrm>
            <a:off x="960560" y="1497859"/>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15" name="Text Placeholder 14">
            <a:extLst>
              <a:ext uri="{FF2B5EF4-FFF2-40B4-BE49-F238E27FC236}">
                <a16:creationId xmlns:a16="http://schemas.microsoft.com/office/drawing/2014/main" id="{8D3950B3-BD6B-431F-85C0-0838ADECC2F4}"/>
              </a:ext>
            </a:extLst>
          </p:cNvPr>
          <p:cNvSpPr>
            <a:spLocks noGrp="1"/>
          </p:cNvSpPr>
          <p:nvPr>
            <p:ph type="body" sz="quarter" idx="2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21" name="Text Placeholder 7">
            <a:extLst>
              <a:ext uri="{FF2B5EF4-FFF2-40B4-BE49-F238E27FC236}">
                <a16:creationId xmlns:a16="http://schemas.microsoft.com/office/drawing/2014/main" id="{F7503B1E-14B9-49C5-9BCE-CD593B6B3317}"/>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539393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Quadrants (Header + Content/Text)">
    <p:spTree>
      <p:nvGrpSpPr>
        <p:cNvPr id="1" name=""/>
        <p:cNvGrpSpPr/>
        <p:nvPr/>
      </p:nvGrpSpPr>
      <p:grpSpPr>
        <a:xfrm>
          <a:off x="0" y="0"/>
          <a:ext cx="0" cy="0"/>
          <a:chOff x="0" y="0"/>
          <a:chExt cx="0" cy="0"/>
        </a:xfrm>
      </p:grpSpPr>
      <p:sp>
        <p:nvSpPr>
          <p:cNvPr id="23" name="Content Placeholder 10">
            <a:extLst>
              <a:ext uri="{FF2B5EF4-FFF2-40B4-BE49-F238E27FC236}">
                <a16:creationId xmlns:a16="http://schemas.microsoft.com/office/drawing/2014/main" id="{F15F3BA2-45C7-4A36-B221-1B7F1E77894A}"/>
              </a:ext>
            </a:extLst>
          </p:cNvPr>
          <p:cNvSpPr>
            <a:spLocks noGrp="1"/>
          </p:cNvSpPr>
          <p:nvPr>
            <p:ph sz="quarter" idx="26" hasCustomPrompt="1"/>
          </p:nvPr>
        </p:nvSpPr>
        <p:spPr>
          <a:xfrm>
            <a:off x="960561" y="9196253"/>
            <a:ext cx="11050014" cy="232733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1" name="Content Placeholder 10">
            <a:extLst>
              <a:ext uri="{FF2B5EF4-FFF2-40B4-BE49-F238E27FC236}">
                <a16:creationId xmlns:a16="http://schemas.microsoft.com/office/drawing/2014/main" id="{88C74319-CC34-4337-825A-92E302E23EEA}"/>
              </a:ext>
            </a:extLst>
          </p:cNvPr>
          <p:cNvSpPr>
            <a:spLocks noGrp="1"/>
          </p:cNvSpPr>
          <p:nvPr>
            <p:ph sz="quarter" idx="24" hasCustomPrompt="1"/>
          </p:nvPr>
        </p:nvSpPr>
        <p:spPr>
          <a:xfrm>
            <a:off x="12441937" y="5131509"/>
            <a:ext cx="11050014" cy="232733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2" name="Content Placeholder 10">
            <a:extLst>
              <a:ext uri="{FF2B5EF4-FFF2-40B4-BE49-F238E27FC236}">
                <a16:creationId xmlns:a16="http://schemas.microsoft.com/office/drawing/2014/main" id="{FD2D1F9E-F0F7-465A-A0E0-F15675F3BB55}"/>
              </a:ext>
            </a:extLst>
          </p:cNvPr>
          <p:cNvSpPr>
            <a:spLocks noGrp="1"/>
          </p:cNvSpPr>
          <p:nvPr>
            <p:ph sz="quarter" idx="25" hasCustomPrompt="1"/>
          </p:nvPr>
        </p:nvSpPr>
        <p:spPr>
          <a:xfrm>
            <a:off x="960561" y="5131509"/>
            <a:ext cx="11050014" cy="232733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0" name="Content Placeholder 10">
            <a:extLst>
              <a:ext uri="{FF2B5EF4-FFF2-40B4-BE49-F238E27FC236}">
                <a16:creationId xmlns:a16="http://schemas.microsoft.com/office/drawing/2014/main" id="{5B0610DC-F651-4E9D-AA58-C4D972CDAE40}"/>
              </a:ext>
            </a:extLst>
          </p:cNvPr>
          <p:cNvSpPr>
            <a:spLocks noGrp="1"/>
          </p:cNvSpPr>
          <p:nvPr>
            <p:ph sz="quarter" idx="17" hasCustomPrompt="1"/>
          </p:nvPr>
        </p:nvSpPr>
        <p:spPr>
          <a:xfrm>
            <a:off x="12441935" y="9196253"/>
            <a:ext cx="11050014" cy="232733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12441936" y="3962164"/>
            <a:ext cx="11027664" cy="940088"/>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12206246" y="3936274"/>
            <a:ext cx="0" cy="7587316"/>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114201F-C377-42D3-BE03-33D9A9D07A39}"/>
              </a:ext>
            </a:extLst>
          </p:cNvPr>
          <p:cNvSpPr>
            <a:spLocks noGrp="1"/>
          </p:cNvSpPr>
          <p:nvPr>
            <p:ph type="body" sz="quarter" idx="19" hasCustomPrompt="1"/>
          </p:nvPr>
        </p:nvSpPr>
        <p:spPr>
          <a:xfrm>
            <a:off x="12441936" y="8039332"/>
            <a:ext cx="11027664" cy="940088"/>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14" name="Text Placeholder 5">
            <a:extLst>
              <a:ext uri="{FF2B5EF4-FFF2-40B4-BE49-F238E27FC236}">
                <a16:creationId xmlns:a16="http://schemas.microsoft.com/office/drawing/2014/main" id="{F49691C3-F909-4CAD-9D25-24FBA60D0830}"/>
              </a:ext>
            </a:extLst>
          </p:cNvPr>
          <p:cNvSpPr>
            <a:spLocks noGrp="1"/>
          </p:cNvSpPr>
          <p:nvPr>
            <p:ph type="body" sz="quarter" idx="21" hasCustomPrompt="1"/>
          </p:nvPr>
        </p:nvSpPr>
        <p:spPr>
          <a:xfrm>
            <a:off x="960560" y="3957340"/>
            <a:ext cx="11027664" cy="940088"/>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sp>
        <p:nvSpPr>
          <p:cNvPr id="16" name="Text Placeholder 5">
            <a:extLst>
              <a:ext uri="{FF2B5EF4-FFF2-40B4-BE49-F238E27FC236}">
                <a16:creationId xmlns:a16="http://schemas.microsoft.com/office/drawing/2014/main" id="{514077EF-A09B-45FF-8C0D-AB9F1216B683}"/>
              </a:ext>
            </a:extLst>
          </p:cNvPr>
          <p:cNvSpPr>
            <a:spLocks noGrp="1"/>
          </p:cNvSpPr>
          <p:nvPr>
            <p:ph type="body" sz="quarter" idx="23" hasCustomPrompt="1"/>
          </p:nvPr>
        </p:nvSpPr>
        <p:spPr>
          <a:xfrm>
            <a:off x="960560" y="8039332"/>
            <a:ext cx="11027664" cy="940088"/>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cxnSp>
        <p:nvCxnSpPr>
          <p:cNvPr id="17" name="Straight Connector 16">
            <a:extLst>
              <a:ext uri="{FF2B5EF4-FFF2-40B4-BE49-F238E27FC236}">
                <a16:creationId xmlns:a16="http://schemas.microsoft.com/office/drawing/2014/main" id="{636213F6-782F-4970-9F30-BE64B146D6CE}"/>
              </a:ext>
            </a:extLst>
          </p:cNvPr>
          <p:cNvCxnSpPr>
            <a:cxnSpLocks/>
          </p:cNvCxnSpPr>
          <p:nvPr userDrawn="1"/>
        </p:nvCxnSpPr>
        <p:spPr>
          <a:xfrm flipV="1">
            <a:off x="938215" y="7725605"/>
            <a:ext cx="11050014" cy="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4562B0-BF76-483D-A5D5-A008865B5897}"/>
              </a:ext>
            </a:extLst>
          </p:cNvPr>
          <p:cNvCxnSpPr>
            <a:cxnSpLocks/>
          </p:cNvCxnSpPr>
          <p:nvPr userDrawn="1"/>
        </p:nvCxnSpPr>
        <p:spPr>
          <a:xfrm flipV="1">
            <a:off x="12441937" y="7725605"/>
            <a:ext cx="11050014" cy="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5EBC670E-2C84-403A-9A13-3E1469B79F8B}"/>
              </a:ext>
            </a:extLst>
          </p:cNvPr>
          <p:cNvSpPr>
            <a:spLocks noGrp="1"/>
          </p:cNvSpPr>
          <p:nvPr>
            <p:ph type="body" sz="quarter" idx="27"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27" name="Text Placeholder 7">
            <a:extLst>
              <a:ext uri="{FF2B5EF4-FFF2-40B4-BE49-F238E27FC236}">
                <a16:creationId xmlns:a16="http://schemas.microsoft.com/office/drawing/2014/main" id="{9DF60AE1-AA6F-4E1C-AAF2-6A6AAFE2CD42}"/>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
        <p:nvSpPr>
          <p:cNvPr id="25" name="Title 1">
            <a:extLst>
              <a:ext uri="{FF2B5EF4-FFF2-40B4-BE49-F238E27FC236}">
                <a16:creationId xmlns:a16="http://schemas.microsoft.com/office/drawing/2014/main" id="{C4DD34F1-6DC7-4211-8A90-141EE6DE8B85}"/>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Tree>
    <p:extLst>
      <p:ext uri="{BB962C8B-B14F-4D97-AF65-F5344CB8AC3E}">
        <p14:creationId xmlns:p14="http://schemas.microsoft.com/office/powerpoint/2010/main" val="26121585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ntent (Header + 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id="{56596E42-0C9D-4BD6-8095-E6FB5AE023D0}"/>
              </a:ext>
            </a:extLst>
          </p:cNvPr>
          <p:cNvSpPr>
            <a:spLocks noGrp="1"/>
          </p:cNvSpPr>
          <p:nvPr>
            <p:ph sz="quarter" idx="30" hasCustomPrompt="1"/>
          </p:nvPr>
        </p:nvSpPr>
        <p:spPr>
          <a:xfrm>
            <a:off x="12441936" y="5480152"/>
            <a:ext cx="11003852" cy="6032580"/>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4pPr>
            <a:lvl5pPr marL="2743200" indent="-566928">
              <a:lnSpc>
                <a:spcPct val="100000"/>
              </a:lnSpc>
              <a:spcBef>
                <a:spcPts val="0"/>
              </a:spcBef>
              <a:spcAft>
                <a:spcPts val="2000"/>
              </a:spcAft>
              <a:buClr>
                <a:schemeClr val="accent1"/>
              </a:buClr>
              <a:defRPr sz="3600">
                <a:solidFill>
                  <a:srgbClr val="232D4B"/>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0">
            <a:extLst>
              <a:ext uri="{FF2B5EF4-FFF2-40B4-BE49-F238E27FC236}">
                <a16:creationId xmlns:a16="http://schemas.microsoft.com/office/drawing/2014/main" id="{EA9C62EE-F93C-488D-8A08-6D139EEBB72B}"/>
              </a:ext>
            </a:extLst>
          </p:cNvPr>
          <p:cNvSpPr>
            <a:spLocks noGrp="1"/>
          </p:cNvSpPr>
          <p:nvPr>
            <p:ph sz="quarter" idx="25" hasCustomPrompt="1"/>
          </p:nvPr>
        </p:nvSpPr>
        <p:spPr>
          <a:xfrm>
            <a:off x="960560" y="3981587"/>
            <a:ext cx="11003852" cy="3657134"/>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5" name="Content Placeholder 10">
            <a:extLst>
              <a:ext uri="{FF2B5EF4-FFF2-40B4-BE49-F238E27FC236}">
                <a16:creationId xmlns:a16="http://schemas.microsoft.com/office/drawing/2014/main" id="{9AF39B24-9328-4566-9B3E-6374B1EDA347}"/>
              </a:ext>
            </a:extLst>
          </p:cNvPr>
          <p:cNvSpPr>
            <a:spLocks noGrp="1"/>
          </p:cNvSpPr>
          <p:nvPr>
            <p:ph sz="quarter" idx="29" hasCustomPrompt="1"/>
          </p:nvPr>
        </p:nvSpPr>
        <p:spPr>
          <a:xfrm>
            <a:off x="960560" y="7855133"/>
            <a:ext cx="11003852" cy="3657134"/>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12441936" y="4009481"/>
            <a:ext cx="11027664" cy="1226370"/>
          </a:xfrm>
          <a:prstGeom prst="rect">
            <a:avLst/>
          </a:prstGeom>
        </p:spPr>
        <p:txBody>
          <a:bodyPr lIns="0" rIns="0" anchor="ctr"/>
          <a:lstStyle>
            <a:lvl1pPr marL="0" indent="0">
              <a:lnSpc>
                <a:spcPct val="100000"/>
              </a:lnSpc>
              <a:spcBef>
                <a:spcPts val="0"/>
              </a:spcBef>
              <a:spcAft>
                <a:spcPts val="2000"/>
              </a:spcAft>
              <a:buClr>
                <a:srgbClr val="E77324"/>
              </a:buClr>
              <a:buNone/>
              <a:defRPr sz="40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12206246" y="4009480"/>
            <a:ext cx="0" cy="750325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C43F45F-DA69-418D-BC8D-3A85AB0BC060}"/>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9" name="Text Placeholder 14">
            <a:extLst>
              <a:ext uri="{FF2B5EF4-FFF2-40B4-BE49-F238E27FC236}">
                <a16:creationId xmlns:a16="http://schemas.microsoft.com/office/drawing/2014/main" id="{E0A17331-6959-4C20-B15C-D2E6B452F479}"/>
              </a:ext>
            </a:extLst>
          </p:cNvPr>
          <p:cNvSpPr>
            <a:spLocks noGrp="1"/>
          </p:cNvSpPr>
          <p:nvPr>
            <p:ph type="body" sz="quarter" idx="31"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2" name="Text Placeholder 7">
            <a:extLst>
              <a:ext uri="{FF2B5EF4-FFF2-40B4-BE49-F238E27FC236}">
                <a16:creationId xmlns:a16="http://schemas.microsoft.com/office/drawing/2014/main" id="{DDF8DEC1-B180-45C0-9543-B9D51141156A}"/>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1164511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Quadrants (Content/Tex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E2AA2A0-E7EA-4FD5-962D-056C08E8EEE5}"/>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 </a:t>
            </a:r>
          </a:p>
        </p:txBody>
      </p:sp>
      <p:sp>
        <p:nvSpPr>
          <p:cNvPr id="9" name="Content Placeholder 10">
            <a:extLst>
              <a:ext uri="{FF2B5EF4-FFF2-40B4-BE49-F238E27FC236}">
                <a16:creationId xmlns:a16="http://schemas.microsoft.com/office/drawing/2014/main" id="{70A66B1A-F970-4C95-B2BD-75B3213A7C24}"/>
              </a:ext>
            </a:extLst>
          </p:cNvPr>
          <p:cNvSpPr>
            <a:spLocks noGrp="1"/>
          </p:cNvSpPr>
          <p:nvPr>
            <p:ph sz="quarter" idx="25" hasCustomPrompt="1"/>
          </p:nvPr>
        </p:nvSpPr>
        <p:spPr>
          <a:xfrm>
            <a:off x="960560" y="3999620"/>
            <a:ext cx="11003852" cy="360534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0" name="Content Placeholder 10">
            <a:extLst>
              <a:ext uri="{FF2B5EF4-FFF2-40B4-BE49-F238E27FC236}">
                <a16:creationId xmlns:a16="http://schemas.microsoft.com/office/drawing/2014/main" id="{C4064E3E-B847-438E-9DFD-3EB7351E6041}"/>
              </a:ext>
            </a:extLst>
          </p:cNvPr>
          <p:cNvSpPr>
            <a:spLocks noGrp="1"/>
          </p:cNvSpPr>
          <p:nvPr>
            <p:ph sz="quarter" idx="29" hasCustomPrompt="1"/>
          </p:nvPr>
        </p:nvSpPr>
        <p:spPr>
          <a:xfrm>
            <a:off x="960560" y="7909080"/>
            <a:ext cx="11003852" cy="360534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1" name="Content Placeholder 10">
            <a:extLst>
              <a:ext uri="{FF2B5EF4-FFF2-40B4-BE49-F238E27FC236}">
                <a16:creationId xmlns:a16="http://schemas.microsoft.com/office/drawing/2014/main" id="{DA58FEC7-9835-43A3-A8DC-EE105A02AF8D}"/>
              </a:ext>
            </a:extLst>
          </p:cNvPr>
          <p:cNvSpPr>
            <a:spLocks noGrp="1"/>
          </p:cNvSpPr>
          <p:nvPr>
            <p:ph sz="quarter" idx="30" hasCustomPrompt="1"/>
          </p:nvPr>
        </p:nvSpPr>
        <p:spPr>
          <a:xfrm>
            <a:off x="12465748" y="3999620"/>
            <a:ext cx="11003852" cy="360534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2" name="Content Placeholder 10">
            <a:extLst>
              <a:ext uri="{FF2B5EF4-FFF2-40B4-BE49-F238E27FC236}">
                <a16:creationId xmlns:a16="http://schemas.microsoft.com/office/drawing/2014/main" id="{F7BCD53A-2FC5-4E20-BDD8-A69107CF47F9}"/>
              </a:ext>
            </a:extLst>
          </p:cNvPr>
          <p:cNvSpPr>
            <a:spLocks noGrp="1"/>
          </p:cNvSpPr>
          <p:nvPr>
            <p:ph sz="quarter" idx="31" hasCustomPrompt="1"/>
          </p:nvPr>
        </p:nvSpPr>
        <p:spPr>
          <a:xfrm>
            <a:off x="12465748" y="7909080"/>
            <a:ext cx="11003852" cy="3605348"/>
          </a:xfrm>
          <a:prstGeom prst="rect">
            <a:avLst/>
          </a:prstGeom>
        </p:spPr>
        <p:txBody>
          <a:bodyPr lIns="0" rIns="0"/>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rgbClr val="232D4B"/>
                </a:solidFill>
                <a:latin typeface="+mn-lt"/>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id="{F9972BD0-28CC-4121-9A6E-B96D8B6A563D}"/>
              </a:ext>
            </a:extLst>
          </p:cNvPr>
          <p:cNvSpPr>
            <a:spLocks noGrp="1"/>
          </p:cNvSpPr>
          <p:nvPr>
            <p:ph type="body" sz="quarter" idx="32"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5" name="Text Placeholder 7">
            <a:extLst>
              <a:ext uri="{FF2B5EF4-FFF2-40B4-BE49-F238E27FC236}">
                <a16:creationId xmlns:a16="http://schemas.microsoft.com/office/drawing/2014/main" id="{A537F157-30DA-4BDA-88E4-BE827BD168A6}"/>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9153905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4B30AFFB-80E2-48A3-81FD-04E98C123756}"/>
              </a:ext>
            </a:extLst>
          </p:cNvPr>
          <p:cNvSpPr>
            <a:spLocks noGrp="1"/>
          </p:cNvSpPr>
          <p:nvPr>
            <p:ph type="body" sz="quarter" idx="33"/>
          </p:nvPr>
        </p:nvSpPr>
        <p:spPr>
          <a:xfrm>
            <a:off x="939800" y="7124700"/>
            <a:ext cx="3989800" cy="1270000"/>
          </a:xfrm>
          <a:prstGeom prst="homePlate">
            <a:avLst/>
          </a:prstGeom>
          <a:solidFill>
            <a:schemeClr val="accent1"/>
          </a:solidFill>
        </p:spPr>
        <p:txBody>
          <a:bodyPr anchor="ctr"/>
          <a:lstStyle>
            <a:lvl1pPr marL="0" indent="0" algn="ctr">
              <a:buNone/>
              <a:defRPr sz="3600" b="1">
                <a:solidFill>
                  <a:schemeClr val="bg1"/>
                </a:solidFill>
              </a:defRPr>
            </a:lvl1pPr>
          </a:lstStyle>
          <a:p>
            <a:pPr lvl="0"/>
            <a:endParaRPr lang="en-US" dirty="0"/>
          </a:p>
        </p:txBody>
      </p:sp>
      <p:sp>
        <p:nvSpPr>
          <p:cNvPr id="15" name="Text Placeholder 13">
            <a:extLst>
              <a:ext uri="{FF2B5EF4-FFF2-40B4-BE49-F238E27FC236}">
                <a16:creationId xmlns:a16="http://schemas.microsoft.com/office/drawing/2014/main" id="{13CD70DA-C059-4221-AF4D-FAA1ABA5C862}"/>
              </a:ext>
            </a:extLst>
          </p:cNvPr>
          <p:cNvSpPr>
            <a:spLocks noGrp="1"/>
          </p:cNvSpPr>
          <p:nvPr>
            <p:ph type="body" sz="quarter" idx="34"/>
          </p:nvPr>
        </p:nvSpPr>
        <p:spPr>
          <a:xfrm>
            <a:off x="4641536" y="7124700"/>
            <a:ext cx="3976052" cy="1270000"/>
          </a:xfrm>
          <a:prstGeom prst="chevron">
            <a:avLst/>
          </a:prstGeom>
          <a:solidFill>
            <a:srgbClr val="232D4B"/>
          </a:solidFill>
        </p:spPr>
        <p:txBody>
          <a:bodyPr anchor="ctr"/>
          <a:lstStyle>
            <a:lvl1pPr marL="0" indent="0" algn="ctr">
              <a:buNone/>
              <a:defRPr sz="3600" b="1">
                <a:solidFill>
                  <a:schemeClr val="bg1"/>
                </a:solidFill>
              </a:defRPr>
            </a:lvl1pPr>
          </a:lstStyle>
          <a:p>
            <a:pPr lvl="0"/>
            <a:endParaRPr lang="en-US" dirty="0"/>
          </a:p>
        </p:txBody>
      </p:sp>
      <p:sp>
        <p:nvSpPr>
          <p:cNvPr id="17" name="Text Placeholder 13">
            <a:extLst>
              <a:ext uri="{FF2B5EF4-FFF2-40B4-BE49-F238E27FC236}">
                <a16:creationId xmlns:a16="http://schemas.microsoft.com/office/drawing/2014/main" id="{1A454E0B-6573-4B07-979D-E4C0555B2AA1}"/>
              </a:ext>
            </a:extLst>
          </p:cNvPr>
          <p:cNvSpPr>
            <a:spLocks noGrp="1"/>
          </p:cNvSpPr>
          <p:nvPr>
            <p:ph type="body" sz="quarter" idx="35"/>
          </p:nvPr>
        </p:nvSpPr>
        <p:spPr>
          <a:xfrm>
            <a:off x="8343272" y="7124700"/>
            <a:ext cx="3976052" cy="1270000"/>
          </a:xfrm>
          <a:prstGeom prst="chevron">
            <a:avLst/>
          </a:prstGeom>
          <a:solidFill>
            <a:schemeClr val="accent3"/>
          </a:solidFill>
        </p:spPr>
        <p:txBody>
          <a:bodyPr anchor="ctr"/>
          <a:lstStyle>
            <a:lvl1pPr marL="0" indent="0" algn="ctr">
              <a:buNone/>
              <a:defRPr sz="3600" b="1">
                <a:solidFill>
                  <a:schemeClr val="bg1"/>
                </a:solidFill>
              </a:defRPr>
            </a:lvl1pPr>
          </a:lstStyle>
          <a:p>
            <a:pPr lvl="0"/>
            <a:endParaRPr lang="en-US" dirty="0"/>
          </a:p>
        </p:txBody>
      </p:sp>
      <p:sp>
        <p:nvSpPr>
          <p:cNvPr id="18" name="Text Placeholder 13">
            <a:extLst>
              <a:ext uri="{FF2B5EF4-FFF2-40B4-BE49-F238E27FC236}">
                <a16:creationId xmlns:a16="http://schemas.microsoft.com/office/drawing/2014/main" id="{F6A2E6FF-3C5F-4CD7-A73E-F9B428C22CAB}"/>
              </a:ext>
            </a:extLst>
          </p:cNvPr>
          <p:cNvSpPr>
            <a:spLocks noGrp="1"/>
          </p:cNvSpPr>
          <p:nvPr>
            <p:ph type="body" sz="quarter" idx="36"/>
          </p:nvPr>
        </p:nvSpPr>
        <p:spPr>
          <a:xfrm>
            <a:off x="12086908" y="7124700"/>
            <a:ext cx="3976052" cy="1270000"/>
          </a:xfrm>
          <a:prstGeom prst="chevron">
            <a:avLst/>
          </a:prstGeom>
          <a:solidFill>
            <a:schemeClr val="accent4"/>
          </a:solidFill>
        </p:spPr>
        <p:txBody>
          <a:bodyPr anchor="ctr"/>
          <a:lstStyle>
            <a:lvl1pPr marL="0" indent="0" algn="ctr">
              <a:buNone/>
              <a:defRPr sz="3600" b="1">
                <a:solidFill>
                  <a:schemeClr val="bg1"/>
                </a:solidFill>
              </a:defRPr>
            </a:lvl1pPr>
          </a:lstStyle>
          <a:p>
            <a:pPr lvl="0"/>
            <a:endParaRPr lang="en-US" dirty="0"/>
          </a:p>
        </p:txBody>
      </p:sp>
      <p:sp>
        <p:nvSpPr>
          <p:cNvPr id="19" name="Text Placeholder 13">
            <a:extLst>
              <a:ext uri="{FF2B5EF4-FFF2-40B4-BE49-F238E27FC236}">
                <a16:creationId xmlns:a16="http://schemas.microsoft.com/office/drawing/2014/main" id="{B1E4774E-D358-4C16-BC12-D14B08CD7D50}"/>
              </a:ext>
            </a:extLst>
          </p:cNvPr>
          <p:cNvSpPr>
            <a:spLocks noGrp="1"/>
          </p:cNvSpPr>
          <p:nvPr>
            <p:ph type="body" sz="quarter" idx="37"/>
          </p:nvPr>
        </p:nvSpPr>
        <p:spPr>
          <a:xfrm>
            <a:off x="15770860" y="7124700"/>
            <a:ext cx="3976052" cy="1270000"/>
          </a:xfrm>
          <a:prstGeom prst="chevron">
            <a:avLst/>
          </a:prstGeom>
          <a:solidFill>
            <a:schemeClr val="accent5"/>
          </a:solidFill>
        </p:spPr>
        <p:txBody>
          <a:bodyPr anchor="ctr"/>
          <a:lstStyle>
            <a:lvl1pPr marL="0" indent="0" algn="ctr">
              <a:buNone/>
              <a:defRPr sz="3600" b="1">
                <a:solidFill>
                  <a:schemeClr val="bg1"/>
                </a:solidFill>
              </a:defRPr>
            </a:lvl1pPr>
          </a:lstStyle>
          <a:p>
            <a:pPr lvl="0"/>
            <a:endParaRPr lang="en-US" dirty="0"/>
          </a:p>
        </p:txBody>
      </p:sp>
      <p:sp>
        <p:nvSpPr>
          <p:cNvPr id="20" name="Text Placeholder 13">
            <a:extLst>
              <a:ext uri="{FF2B5EF4-FFF2-40B4-BE49-F238E27FC236}">
                <a16:creationId xmlns:a16="http://schemas.microsoft.com/office/drawing/2014/main" id="{B2969F00-7D70-467D-A015-3AC758D38224}"/>
              </a:ext>
            </a:extLst>
          </p:cNvPr>
          <p:cNvSpPr>
            <a:spLocks noGrp="1"/>
          </p:cNvSpPr>
          <p:nvPr>
            <p:ph type="body" sz="quarter" idx="38"/>
          </p:nvPr>
        </p:nvSpPr>
        <p:spPr>
          <a:xfrm>
            <a:off x="19457688" y="7124700"/>
            <a:ext cx="3976052" cy="1270000"/>
          </a:xfrm>
          <a:prstGeom prst="chevron">
            <a:avLst/>
          </a:prstGeom>
          <a:solidFill>
            <a:schemeClr val="accent6"/>
          </a:solidFill>
        </p:spPr>
        <p:txBody>
          <a:bodyPr anchor="ctr"/>
          <a:lstStyle>
            <a:lvl1pPr marL="0" indent="0" algn="ctr">
              <a:buNone/>
              <a:defRPr sz="3600" b="1">
                <a:solidFill>
                  <a:schemeClr val="bg1"/>
                </a:solidFill>
              </a:defRPr>
            </a:lvl1pPr>
          </a:lstStyle>
          <a:p>
            <a:pPr lvl="0"/>
            <a:endParaRPr lang="en-US" dirty="0"/>
          </a:p>
        </p:txBody>
      </p:sp>
      <p:sp>
        <p:nvSpPr>
          <p:cNvPr id="3" name="Title 1">
            <a:extLst>
              <a:ext uri="{FF2B5EF4-FFF2-40B4-BE49-F238E27FC236}">
                <a16:creationId xmlns:a16="http://schemas.microsoft.com/office/drawing/2014/main" id="{2FDED25F-2678-4866-B2AA-36CB7264A85A}"/>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4" name="Text Placeholder 14">
            <a:extLst>
              <a:ext uri="{FF2B5EF4-FFF2-40B4-BE49-F238E27FC236}">
                <a16:creationId xmlns:a16="http://schemas.microsoft.com/office/drawing/2014/main" id="{A80BE552-DFD1-4828-8A45-C9B9EDE107E9}"/>
              </a:ext>
            </a:extLst>
          </p:cNvPr>
          <p:cNvSpPr>
            <a:spLocks noGrp="1"/>
          </p:cNvSpPr>
          <p:nvPr>
            <p:ph type="body" sz="quarter" idx="32"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5" name="Text Placeholder 7">
            <a:extLst>
              <a:ext uri="{FF2B5EF4-FFF2-40B4-BE49-F238E27FC236}">
                <a16:creationId xmlns:a16="http://schemas.microsoft.com/office/drawing/2014/main" id="{03CEBE07-B170-4797-98D0-C4E83393940A}"/>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
        <p:nvSpPr>
          <p:cNvPr id="24" name="Text Placeholder 5">
            <a:extLst>
              <a:ext uri="{FF2B5EF4-FFF2-40B4-BE49-F238E27FC236}">
                <a16:creationId xmlns:a16="http://schemas.microsoft.com/office/drawing/2014/main" id="{65C0B353-2EBA-458B-83BD-C2E71A37675D}"/>
              </a:ext>
            </a:extLst>
          </p:cNvPr>
          <p:cNvSpPr>
            <a:spLocks noGrp="1"/>
          </p:cNvSpPr>
          <p:nvPr>
            <p:ph type="body" sz="quarter" idx="18" hasCustomPrompt="1"/>
          </p:nvPr>
        </p:nvSpPr>
        <p:spPr>
          <a:xfrm>
            <a:off x="3196744" y="9680614"/>
            <a:ext cx="5127812" cy="1722512"/>
          </a:xfrm>
          <a:prstGeom prst="rect">
            <a:avLst/>
          </a:prstGeom>
        </p:spPr>
        <p:txBody>
          <a:bodyPr lIns="0" rIns="0"/>
          <a:lstStyle>
            <a:lvl1pPr marL="566928" indent="-566928">
              <a:lnSpc>
                <a:spcPct val="100000"/>
              </a:lnSpc>
              <a:spcBef>
                <a:spcPts val="0"/>
              </a:spcBef>
              <a:spcAft>
                <a:spcPts val="2000"/>
              </a:spcAft>
              <a:buClr>
                <a:schemeClr val="accent1"/>
              </a:buClr>
              <a:defRPr sz="28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14pt, Jefferson Blue</a:t>
            </a:r>
          </a:p>
        </p:txBody>
      </p:sp>
      <p:sp>
        <p:nvSpPr>
          <p:cNvPr id="26" name="Text Placeholder 5">
            <a:extLst>
              <a:ext uri="{FF2B5EF4-FFF2-40B4-BE49-F238E27FC236}">
                <a16:creationId xmlns:a16="http://schemas.microsoft.com/office/drawing/2014/main" id="{13149D84-5DD3-45AB-A726-54BE2A6E7110}"/>
              </a:ext>
            </a:extLst>
          </p:cNvPr>
          <p:cNvSpPr>
            <a:spLocks noGrp="1"/>
          </p:cNvSpPr>
          <p:nvPr>
            <p:ph type="body" sz="quarter" idx="39" hasCustomPrompt="1"/>
          </p:nvPr>
        </p:nvSpPr>
        <p:spPr>
          <a:xfrm>
            <a:off x="1282692" y="5164398"/>
            <a:ext cx="5127812" cy="1722512"/>
          </a:xfrm>
          <a:prstGeom prst="rect">
            <a:avLst/>
          </a:prstGeom>
        </p:spPr>
        <p:txBody>
          <a:bodyPr lIns="0" rIns="0"/>
          <a:lstStyle>
            <a:lvl1pPr marL="566928" indent="-566928" algn="r">
              <a:lnSpc>
                <a:spcPct val="100000"/>
              </a:lnSpc>
              <a:spcBef>
                <a:spcPts val="0"/>
              </a:spcBef>
              <a:spcAft>
                <a:spcPts val="2000"/>
              </a:spcAft>
              <a:buClr>
                <a:schemeClr val="accent1"/>
              </a:buClr>
              <a:defRPr sz="28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14pt, Jefferson Blue</a:t>
            </a:r>
          </a:p>
        </p:txBody>
      </p:sp>
      <p:sp>
        <p:nvSpPr>
          <p:cNvPr id="27" name="Text Placeholder 5">
            <a:extLst>
              <a:ext uri="{FF2B5EF4-FFF2-40B4-BE49-F238E27FC236}">
                <a16:creationId xmlns:a16="http://schemas.microsoft.com/office/drawing/2014/main" id="{30CCA8FF-F4C5-499C-9490-DF423538C9E1}"/>
              </a:ext>
            </a:extLst>
          </p:cNvPr>
          <p:cNvSpPr>
            <a:spLocks noGrp="1"/>
          </p:cNvSpPr>
          <p:nvPr>
            <p:ph type="body" sz="quarter" idx="40" hasCustomPrompt="1"/>
          </p:nvPr>
        </p:nvSpPr>
        <p:spPr>
          <a:xfrm>
            <a:off x="10587456" y="9680614"/>
            <a:ext cx="5127812" cy="1722512"/>
          </a:xfrm>
          <a:prstGeom prst="rect">
            <a:avLst/>
          </a:prstGeom>
        </p:spPr>
        <p:txBody>
          <a:bodyPr lIns="0" rIns="0"/>
          <a:lstStyle>
            <a:lvl1pPr marL="566928" indent="-566928">
              <a:lnSpc>
                <a:spcPct val="100000"/>
              </a:lnSpc>
              <a:spcBef>
                <a:spcPts val="0"/>
              </a:spcBef>
              <a:spcAft>
                <a:spcPts val="2000"/>
              </a:spcAft>
              <a:buClr>
                <a:schemeClr val="accent1"/>
              </a:buClr>
              <a:defRPr sz="28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14pt, Jefferson Blue</a:t>
            </a:r>
          </a:p>
        </p:txBody>
      </p:sp>
      <p:sp>
        <p:nvSpPr>
          <p:cNvPr id="28" name="Text Placeholder 5">
            <a:extLst>
              <a:ext uri="{FF2B5EF4-FFF2-40B4-BE49-F238E27FC236}">
                <a16:creationId xmlns:a16="http://schemas.microsoft.com/office/drawing/2014/main" id="{E173BAE8-891C-4FF3-8118-159796EB0A37}"/>
              </a:ext>
            </a:extLst>
          </p:cNvPr>
          <p:cNvSpPr>
            <a:spLocks noGrp="1"/>
          </p:cNvSpPr>
          <p:nvPr>
            <p:ph type="body" sz="quarter" idx="41" hasCustomPrompt="1"/>
          </p:nvPr>
        </p:nvSpPr>
        <p:spPr>
          <a:xfrm>
            <a:off x="8728062" y="5181868"/>
            <a:ext cx="5127812" cy="1722512"/>
          </a:xfrm>
          <a:prstGeom prst="rect">
            <a:avLst/>
          </a:prstGeom>
        </p:spPr>
        <p:txBody>
          <a:bodyPr lIns="0" rIns="0"/>
          <a:lstStyle>
            <a:lvl1pPr marL="566928" indent="-566928" algn="r">
              <a:lnSpc>
                <a:spcPct val="100000"/>
              </a:lnSpc>
              <a:spcBef>
                <a:spcPts val="0"/>
              </a:spcBef>
              <a:spcAft>
                <a:spcPts val="2000"/>
              </a:spcAft>
              <a:buClr>
                <a:schemeClr val="accent1"/>
              </a:buClr>
              <a:defRPr sz="28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14pt, Jefferson Blue</a:t>
            </a:r>
          </a:p>
        </p:txBody>
      </p:sp>
      <p:sp>
        <p:nvSpPr>
          <p:cNvPr id="29" name="Text Placeholder 5">
            <a:extLst>
              <a:ext uri="{FF2B5EF4-FFF2-40B4-BE49-F238E27FC236}">
                <a16:creationId xmlns:a16="http://schemas.microsoft.com/office/drawing/2014/main" id="{AA985E0E-685A-4A9A-99BF-B28F106769D8}"/>
              </a:ext>
            </a:extLst>
          </p:cNvPr>
          <p:cNvSpPr>
            <a:spLocks noGrp="1"/>
          </p:cNvSpPr>
          <p:nvPr>
            <p:ph type="body" sz="quarter" idx="42" hasCustomPrompt="1"/>
          </p:nvPr>
        </p:nvSpPr>
        <p:spPr>
          <a:xfrm>
            <a:off x="18015042" y="9680614"/>
            <a:ext cx="5127812" cy="1722512"/>
          </a:xfrm>
          <a:prstGeom prst="rect">
            <a:avLst/>
          </a:prstGeom>
        </p:spPr>
        <p:txBody>
          <a:bodyPr lIns="0" rIns="0"/>
          <a:lstStyle>
            <a:lvl1pPr marL="566928" indent="-566928">
              <a:lnSpc>
                <a:spcPct val="100000"/>
              </a:lnSpc>
              <a:spcBef>
                <a:spcPts val="0"/>
              </a:spcBef>
              <a:spcAft>
                <a:spcPts val="2000"/>
              </a:spcAft>
              <a:buClr>
                <a:schemeClr val="accent1"/>
              </a:buClr>
              <a:defRPr sz="28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14pt, Jefferson Blue</a:t>
            </a:r>
          </a:p>
        </p:txBody>
      </p:sp>
      <p:sp>
        <p:nvSpPr>
          <p:cNvPr id="30" name="Text Placeholder 5">
            <a:extLst>
              <a:ext uri="{FF2B5EF4-FFF2-40B4-BE49-F238E27FC236}">
                <a16:creationId xmlns:a16="http://schemas.microsoft.com/office/drawing/2014/main" id="{A3523ECA-B71B-4D04-98C6-2B1E396B94F5}"/>
              </a:ext>
            </a:extLst>
          </p:cNvPr>
          <p:cNvSpPr>
            <a:spLocks noGrp="1"/>
          </p:cNvSpPr>
          <p:nvPr>
            <p:ph type="body" sz="quarter" idx="43" hasCustomPrompt="1"/>
          </p:nvPr>
        </p:nvSpPr>
        <p:spPr>
          <a:xfrm>
            <a:off x="16098840" y="5181868"/>
            <a:ext cx="5127812" cy="1722512"/>
          </a:xfrm>
          <a:prstGeom prst="rect">
            <a:avLst/>
          </a:prstGeom>
        </p:spPr>
        <p:txBody>
          <a:bodyPr lIns="0" rIns="0"/>
          <a:lstStyle>
            <a:lvl1pPr marL="566928" indent="-566928" algn="r">
              <a:lnSpc>
                <a:spcPct val="100000"/>
              </a:lnSpc>
              <a:spcBef>
                <a:spcPts val="0"/>
              </a:spcBef>
              <a:spcAft>
                <a:spcPts val="2000"/>
              </a:spcAft>
              <a:buClr>
                <a:schemeClr val="accent1"/>
              </a:buClr>
              <a:defRPr sz="2800">
                <a:solidFill>
                  <a:srgbClr val="232D4B"/>
                </a:solidFill>
                <a:latin typeface="+mn-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r>
              <a:rPr lang="en-US" dirty="0"/>
              <a:t>First level Bullet: Arial Bold 14pt, Jefferson Blue</a:t>
            </a:r>
          </a:p>
        </p:txBody>
      </p:sp>
      <p:sp>
        <p:nvSpPr>
          <p:cNvPr id="31" name="Text Placeholder 5">
            <a:extLst>
              <a:ext uri="{FF2B5EF4-FFF2-40B4-BE49-F238E27FC236}">
                <a16:creationId xmlns:a16="http://schemas.microsoft.com/office/drawing/2014/main" id="{A6F0F4B7-4518-4C2B-8344-559079CBD639}"/>
              </a:ext>
            </a:extLst>
          </p:cNvPr>
          <p:cNvSpPr>
            <a:spLocks noGrp="1"/>
          </p:cNvSpPr>
          <p:nvPr>
            <p:ph type="body" sz="quarter" idx="10" hasCustomPrompt="1"/>
          </p:nvPr>
        </p:nvSpPr>
        <p:spPr>
          <a:xfrm>
            <a:off x="1282692" y="4118621"/>
            <a:ext cx="5127812" cy="834342"/>
          </a:xfrm>
          <a:prstGeom prst="rect">
            <a:avLst/>
          </a:prstGeom>
        </p:spPr>
        <p:txBody>
          <a:bodyPr lIns="0" rIns="0" anchor="ctr"/>
          <a:lstStyle>
            <a:lvl1pPr marL="0" indent="0" algn="r">
              <a:lnSpc>
                <a:spcPct val="100000"/>
              </a:lnSpc>
              <a:spcBef>
                <a:spcPts val="0"/>
              </a:spcBef>
              <a:spcAft>
                <a:spcPts val="2000"/>
              </a:spcAft>
              <a:buClr>
                <a:srgbClr val="E77324"/>
              </a:buClr>
              <a:buNone/>
              <a:defRPr sz="32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16 </a:t>
            </a:r>
            <a:r>
              <a:rPr lang="en-US" dirty="0" err="1"/>
              <a:t>pt</a:t>
            </a:r>
            <a:r>
              <a:rPr lang="en-US" dirty="0"/>
              <a:t>, Jefferson Blue</a:t>
            </a:r>
          </a:p>
        </p:txBody>
      </p:sp>
      <p:sp>
        <p:nvSpPr>
          <p:cNvPr id="32" name="Text Placeholder 5">
            <a:extLst>
              <a:ext uri="{FF2B5EF4-FFF2-40B4-BE49-F238E27FC236}">
                <a16:creationId xmlns:a16="http://schemas.microsoft.com/office/drawing/2014/main" id="{6208C104-61B6-40AC-B506-FB3360F829BE}"/>
              </a:ext>
            </a:extLst>
          </p:cNvPr>
          <p:cNvSpPr>
            <a:spLocks noGrp="1"/>
          </p:cNvSpPr>
          <p:nvPr>
            <p:ph type="body" sz="quarter" idx="44" hasCustomPrompt="1"/>
          </p:nvPr>
        </p:nvSpPr>
        <p:spPr>
          <a:xfrm>
            <a:off x="8728062" y="4136091"/>
            <a:ext cx="5127812" cy="834342"/>
          </a:xfrm>
          <a:prstGeom prst="rect">
            <a:avLst/>
          </a:prstGeom>
        </p:spPr>
        <p:txBody>
          <a:bodyPr lIns="0" rIns="0" anchor="ctr"/>
          <a:lstStyle>
            <a:lvl1pPr marL="0" indent="0" algn="r">
              <a:lnSpc>
                <a:spcPct val="100000"/>
              </a:lnSpc>
              <a:spcBef>
                <a:spcPts val="0"/>
              </a:spcBef>
              <a:spcAft>
                <a:spcPts val="2000"/>
              </a:spcAft>
              <a:buClr>
                <a:srgbClr val="E77324"/>
              </a:buClr>
              <a:buNone/>
              <a:defRPr sz="32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16 </a:t>
            </a:r>
            <a:r>
              <a:rPr lang="en-US" dirty="0" err="1"/>
              <a:t>pt</a:t>
            </a:r>
            <a:r>
              <a:rPr lang="en-US" dirty="0"/>
              <a:t>, Jefferson Blue</a:t>
            </a:r>
          </a:p>
        </p:txBody>
      </p:sp>
      <p:sp>
        <p:nvSpPr>
          <p:cNvPr id="33" name="Text Placeholder 5">
            <a:extLst>
              <a:ext uri="{FF2B5EF4-FFF2-40B4-BE49-F238E27FC236}">
                <a16:creationId xmlns:a16="http://schemas.microsoft.com/office/drawing/2014/main" id="{6D5F362E-CFE7-407A-AAEE-EA86818FBCA6}"/>
              </a:ext>
            </a:extLst>
          </p:cNvPr>
          <p:cNvSpPr>
            <a:spLocks noGrp="1"/>
          </p:cNvSpPr>
          <p:nvPr>
            <p:ph type="body" sz="quarter" idx="45" hasCustomPrompt="1"/>
          </p:nvPr>
        </p:nvSpPr>
        <p:spPr>
          <a:xfrm>
            <a:off x="16098840" y="4136091"/>
            <a:ext cx="5127812" cy="834342"/>
          </a:xfrm>
          <a:prstGeom prst="rect">
            <a:avLst/>
          </a:prstGeom>
        </p:spPr>
        <p:txBody>
          <a:bodyPr lIns="0" rIns="0" anchor="ctr"/>
          <a:lstStyle>
            <a:lvl1pPr marL="0" indent="0" algn="r">
              <a:lnSpc>
                <a:spcPct val="100000"/>
              </a:lnSpc>
              <a:spcBef>
                <a:spcPts val="0"/>
              </a:spcBef>
              <a:spcAft>
                <a:spcPts val="2000"/>
              </a:spcAft>
              <a:buClr>
                <a:srgbClr val="E77324"/>
              </a:buClr>
              <a:buNone/>
              <a:defRPr sz="32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16 </a:t>
            </a:r>
            <a:r>
              <a:rPr lang="en-US" dirty="0" err="1"/>
              <a:t>pt</a:t>
            </a:r>
            <a:r>
              <a:rPr lang="en-US" dirty="0"/>
              <a:t>, Jefferson Blue</a:t>
            </a:r>
          </a:p>
        </p:txBody>
      </p:sp>
      <p:sp>
        <p:nvSpPr>
          <p:cNvPr id="34" name="Text Placeholder 5">
            <a:extLst>
              <a:ext uri="{FF2B5EF4-FFF2-40B4-BE49-F238E27FC236}">
                <a16:creationId xmlns:a16="http://schemas.microsoft.com/office/drawing/2014/main" id="{145C47A2-C08C-415C-9883-2CC4626ABB45}"/>
              </a:ext>
            </a:extLst>
          </p:cNvPr>
          <p:cNvSpPr>
            <a:spLocks noGrp="1"/>
          </p:cNvSpPr>
          <p:nvPr>
            <p:ph type="body" sz="quarter" idx="46" hasCustomPrompt="1"/>
          </p:nvPr>
        </p:nvSpPr>
        <p:spPr>
          <a:xfrm>
            <a:off x="3196744" y="8611305"/>
            <a:ext cx="5127812" cy="834342"/>
          </a:xfrm>
          <a:prstGeom prst="rect">
            <a:avLst/>
          </a:prstGeom>
        </p:spPr>
        <p:txBody>
          <a:bodyPr lIns="0" rIns="0" anchor="ctr"/>
          <a:lstStyle>
            <a:lvl1pPr marL="0" indent="0">
              <a:lnSpc>
                <a:spcPct val="100000"/>
              </a:lnSpc>
              <a:spcBef>
                <a:spcPts val="0"/>
              </a:spcBef>
              <a:spcAft>
                <a:spcPts val="2000"/>
              </a:spcAft>
              <a:buClr>
                <a:srgbClr val="E77324"/>
              </a:buClr>
              <a:buNone/>
              <a:defRPr sz="32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16 </a:t>
            </a:r>
            <a:r>
              <a:rPr lang="en-US" dirty="0" err="1"/>
              <a:t>pt</a:t>
            </a:r>
            <a:r>
              <a:rPr lang="en-US" dirty="0"/>
              <a:t>, Jefferson Blue</a:t>
            </a:r>
          </a:p>
        </p:txBody>
      </p:sp>
      <p:sp>
        <p:nvSpPr>
          <p:cNvPr id="35" name="Text Placeholder 5">
            <a:extLst>
              <a:ext uri="{FF2B5EF4-FFF2-40B4-BE49-F238E27FC236}">
                <a16:creationId xmlns:a16="http://schemas.microsoft.com/office/drawing/2014/main" id="{391802F6-9C5C-4A7C-9FA7-1F0ECCF77A1C}"/>
              </a:ext>
            </a:extLst>
          </p:cNvPr>
          <p:cNvSpPr>
            <a:spLocks noGrp="1"/>
          </p:cNvSpPr>
          <p:nvPr>
            <p:ph type="body" sz="quarter" idx="47" hasCustomPrompt="1"/>
          </p:nvPr>
        </p:nvSpPr>
        <p:spPr>
          <a:xfrm>
            <a:off x="10593340" y="8611305"/>
            <a:ext cx="5127812" cy="834342"/>
          </a:xfrm>
          <a:prstGeom prst="rect">
            <a:avLst/>
          </a:prstGeom>
        </p:spPr>
        <p:txBody>
          <a:bodyPr lIns="0" rIns="0" anchor="ctr"/>
          <a:lstStyle>
            <a:lvl1pPr marL="0" indent="0">
              <a:lnSpc>
                <a:spcPct val="100000"/>
              </a:lnSpc>
              <a:spcBef>
                <a:spcPts val="0"/>
              </a:spcBef>
              <a:spcAft>
                <a:spcPts val="2000"/>
              </a:spcAft>
              <a:buClr>
                <a:srgbClr val="E77324"/>
              </a:buClr>
              <a:buNone/>
              <a:defRPr sz="32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16 </a:t>
            </a:r>
            <a:r>
              <a:rPr lang="en-US" dirty="0" err="1"/>
              <a:t>pt</a:t>
            </a:r>
            <a:r>
              <a:rPr lang="en-US" dirty="0"/>
              <a:t>, Jefferson Blue</a:t>
            </a:r>
          </a:p>
        </p:txBody>
      </p:sp>
      <p:sp>
        <p:nvSpPr>
          <p:cNvPr id="36" name="Text Placeholder 5">
            <a:extLst>
              <a:ext uri="{FF2B5EF4-FFF2-40B4-BE49-F238E27FC236}">
                <a16:creationId xmlns:a16="http://schemas.microsoft.com/office/drawing/2014/main" id="{9E72A73A-1330-4857-A7D9-F47CA88C59A0}"/>
              </a:ext>
            </a:extLst>
          </p:cNvPr>
          <p:cNvSpPr>
            <a:spLocks noGrp="1"/>
          </p:cNvSpPr>
          <p:nvPr>
            <p:ph type="body" sz="quarter" idx="48" hasCustomPrompt="1"/>
          </p:nvPr>
        </p:nvSpPr>
        <p:spPr>
          <a:xfrm>
            <a:off x="18011056" y="8611305"/>
            <a:ext cx="5127812" cy="834342"/>
          </a:xfrm>
          <a:prstGeom prst="rect">
            <a:avLst/>
          </a:prstGeom>
        </p:spPr>
        <p:txBody>
          <a:bodyPr lIns="0" rIns="0" anchor="ctr"/>
          <a:lstStyle>
            <a:lvl1pPr marL="0" indent="0">
              <a:lnSpc>
                <a:spcPct val="100000"/>
              </a:lnSpc>
              <a:spcBef>
                <a:spcPts val="0"/>
              </a:spcBef>
              <a:spcAft>
                <a:spcPts val="2000"/>
              </a:spcAft>
              <a:buClr>
                <a:srgbClr val="E77324"/>
              </a:buClr>
              <a:buNone/>
              <a:defRPr sz="3200" b="1">
                <a:solidFill>
                  <a:srgbClr val="232D4B"/>
                </a:solidFill>
                <a:latin typeface="+mj-lt"/>
              </a:defRPr>
            </a:lvl1pPr>
            <a:lvl2pPr marL="566928"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2pPr>
            <a:lvl3pPr marL="1078992" indent="0">
              <a:lnSpc>
                <a:spcPct val="100000"/>
              </a:lnSpc>
              <a:spcBef>
                <a:spcPts val="0"/>
              </a:spcBef>
              <a:spcAft>
                <a:spcPts val="2000"/>
              </a:spcAft>
              <a:buClr>
                <a:srgbClr val="E77324"/>
              </a:buClr>
              <a:buNone/>
              <a:defRPr sz="3600">
                <a:solidFill>
                  <a:srgbClr val="1E3A74"/>
                </a:solidFill>
              </a:defRPr>
            </a:lvl3pPr>
            <a:lvl4pPr marL="1627632" indent="0">
              <a:lnSpc>
                <a:spcPct val="100000"/>
              </a:lnSpc>
              <a:spcBef>
                <a:spcPts val="0"/>
              </a:spcBef>
              <a:spcAft>
                <a:spcPts val="2000"/>
              </a:spcAft>
              <a:buClr>
                <a:srgbClr val="E77324"/>
              </a:buClr>
              <a:buFont typeface="Arial" panose="020B0604020202020204" pitchFamily="34" charset="0"/>
              <a:buNone/>
              <a:defRPr sz="3600">
                <a:solidFill>
                  <a:srgbClr val="1E3A74"/>
                </a:solidFill>
              </a:defRPr>
            </a:lvl4pPr>
            <a:lvl5pPr marL="2176272" indent="0">
              <a:lnSpc>
                <a:spcPct val="100000"/>
              </a:lnSpc>
              <a:spcBef>
                <a:spcPts val="0"/>
              </a:spcBef>
              <a:spcAft>
                <a:spcPts val="2000"/>
              </a:spcAft>
              <a:buClr>
                <a:srgbClr val="E77324"/>
              </a:buClr>
              <a:buNone/>
              <a:defRPr sz="3600">
                <a:solidFill>
                  <a:srgbClr val="1E3A74"/>
                </a:solidFill>
              </a:defRPr>
            </a:lvl5pPr>
          </a:lstStyle>
          <a:p>
            <a:pPr lvl="0"/>
            <a:r>
              <a:rPr lang="en-US" dirty="0"/>
              <a:t>Header: Times New Roman Bold 16 </a:t>
            </a:r>
            <a:r>
              <a:rPr lang="en-US" dirty="0" err="1"/>
              <a:t>pt</a:t>
            </a:r>
            <a:r>
              <a:rPr lang="en-US" dirty="0"/>
              <a:t>, Jefferson Blue</a:t>
            </a:r>
          </a:p>
        </p:txBody>
      </p:sp>
    </p:spTree>
    <p:extLst>
      <p:ext uri="{BB962C8B-B14F-4D97-AF65-F5344CB8AC3E}">
        <p14:creationId xmlns:p14="http://schemas.microsoft.com/office/powerpoint/2010/main" val="10380524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ored Textbox">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5676694-07D0-42B7-BF97-A01B10802386}"/>
              </a:ext>
            </a:extLst>
          </p:cNvPr>
          <p:cNvSpPr>
            <a:spLocks noGrp="1"/>
          </p:cNvSpPr>
          <p:nvPr>
            <p:ph type="body" sz="quarter" idx="13"/>
          </p:nvPr>
        </p:nvSpPr>
        <p:spPr>
          <a:xfrm>
            <a:off x="960561" y="5760801"/>
            <a:ext cx="7080418" cy="4001842"/>
          </a:xfrm>
          <a:prstGeom prst="rect">
            <a:avLst/>
          </a:prstGeom>
          <a:solidFill>
            <a:schemeClr val="accent1"/>
          </a:solidFill>
        </p:spPr>
        <p:txBody>
          <a:bodyPr lIns="0" rIns="0" anchor="ctr"/>
          <a:lstStyle>
            <a:lvl1pPr marL="0" indent="0" algn="ctr">
              <a:lnSpc>
                <a:spcPct val="100000"/>
              </a:lnSpc>
              <a:spcBef>
                <a:spcPts val="0"/>
              </a:spcBef>
              <a:spcAft>
                <a:spcPts val="2000"/>
              </a:spcAft>
              <a:buClr>
                <a:srgbClr val="E77324"/>
              </a:buClr>
              <a:buNone/>
              <a:defRPr sz="3600" b="1">
                <a:solidFill>
                  <a:schemeClr val="bg1"/>
                </a:solidFill>
                <a:latin typeface="+mn-lt"/>
              </a:defRPr>
            </a:lvl1pPr>
            <a:lvl2pPr marL="1133856"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endParaRPr lang="en-US" dirty="0"/>
          </a:p>
        </p:txBody>
      </p:sp>
      <p:sp>
        <p:nvSpPr>
          <p:cNvPr id="11" name="Text Placeholder 5">
            <a:extLst>
              <a:ext uri="{FF2B5EF4-FFF2-40B4-BE49-F238E27FC236}">
                <a16:creationId xmlns:a16="http://schemas.microsoft.com/office/drawing/2014/main" id="{DE325565-578F-4AAC-BE7A-199ECCB0391C}"/>
              </a:ext>
            </a:extLst>
          </p:cNvPr>
          <p:cNvSpPr>
            <a:spLocks noGrp="1"/>
          </p:cNvSpPr>
          <p:nvPr>
            <p:ph type="body" sz="quarter" idx="14"/>
          </p:nvPr>
        </p:nvSpPr>
        <p:spPr>
          <a:xfrm>
            <a:off x="8675379" y="5760801"/>
            <a:ext cx="7080418" cy="4001842"/>
          </a:xfrm>
          <a:prstGeom prst="rect">
            <a:avLst/>
          </a:prstGeom>
          <a:solidFill>
            <a:srgbClr val="232D4B"/>
          </a:solidFill>
        </p:spPr>
        <p:txBody>
          <a:bodyPr lIns="0" rIns="0" anchor="ctr"/>
          <a:lstStyle>
            <a:lvl1pPr marL="0" indent="0" algn="ctr">
              <a:lnSpc>
                <a:spcPct val="100000"/>
              </a:lnSpc>
              <a:spcBef>
                <a:spcPts val="0"/>
              </a:spcBef>
              <a:spcAft>
                <a:spcPts val="2000"/>
              </a:spcAft>
              <a:buClr>
                <a:srgbClr val="E77324"/>
              </a:buClr>
              <a:buNone/>
              <a:defRPr sz="3600" b="1">
                <a:solidFill>
                  <a:schemeClr val="bg1"/>
                </a:solidFill>
                <a:latin typeface="+mn-lt"/>
              </a:defRPr>
            </a:lvl1pPr>
            <a:lvl2pPr marL="1133856"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endParaRPr lang="en-US" dirty="0"/>
          </a:p>
        </p:txBody>
      </p:sp>
      <p:sp>
        <p:nvSpPr>
          <p:cNvPr id="12" name="Text Placeholder 5">
            <a:extLst>
              <a:ext uri="{FF2B5EF4-FFF2-40B4-BE49-F238E27FC236}">
                <a16:creationId xmlns:a16="http://schemas.microsoft.com/office/drawing/2014/main" id="{78D5E1EF-5C58-41B3-BAE3-5918B052D03F}"/>
              </a:ext>
            </a:extLst>
          </p:cNvPr>
          <p:cNvSpPr>
            <a:spLocks noGrp="1"/>
          </p:cNvSpPr>
          <p:nvPr>
            <p:ph type="body" sz="quarter" idx="15"/>
          </p:nvPr>
        </p:nvSpPr>
        <p:spPr>
          <a:xfrm>
            <a:off x="16390195" y="5760799"/>
            <a:ext cx="7080418" cy="4001842"/>
          </a:xfrm>
          <a:prstGeom prst="rect">
            <a:avLst/>
          </a:prstGeom>
          <a:solidFill>
            <a:schemeClr val="accent3"/>
          </a:solidFill>
        </p:spPr>
        <p:txBody>
          <a:bodyPr lIns="0" rIns="0" anchor="ctr"/>
          <a:lstStyle>
            <a:lvl1pPr marL="0" indent="0" algn="ctr">
              <a:lnSpc>
                <a:spcPct val="100000"/>
              </a:lnSpc>
              <a:spcBef>
                <a:spcPts val="0"/>
              </a:spcBef>
              <a:spcAft>
                <a:spcPts val="2000"/>
              </a:spcAft>
              <a:buClr>
                <a:srgbClr val="E77324"/>
              </a:buClr>
              <a:buNone/>
              <a:defRPr sz="3600" b="1">
                <a:solidFill>
                  <a:schemeClr val="bg1"/>
                </a:solidFill>
                <a:latin typeface="+mn-lt"/>
              </a:defRPr>
            </a:lvl1pPr>
            <a:lvl2pPr marL="1133856"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endParaRPr lang="en-US" dirty="0"/>
          </a:p>
        </p:txBody>
      </p:sp>
      <p:sp>
        <p:nvSpPr>
          <p:cNvPr id="13" name="Text Placeholder 14">
            <a:extLst>
              <a:ext uri="{FF2B5EF4-FFF2-40B4-BE49-F238E27FC236}">
                <a16:creationId xmlns:a16="http://schemas.microsoft.com/office/drawing/2014/main" id="{48AC104B-D1BF-41F6-9DCA-B3A6FD7BCBAA}"/>
              </a:ext>
            </a:extLst>
          </p:cNvPr>
          <p:cNvSpPr>
            <a:spLocks noGrp="1"/>
          </p:cNvSpPr>
          <p:nvPr>
            <p:ph type="body" sz="quarter" idx="3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4" name="Text Placeholder 7">
            <a:extLst>
              <a:ext uri="{FF2B5EF4-FFF2-40B4-BE49-F238E27FC236}">
                <a16:creationId xmlns:a16="http://schemas.microsoft.com/office/drawing/2014/main" id="{5D39CEFA-D72D-46C0-8B74-42AEB23DC3AA}"/>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
        <p:nvSpPr>
          <p:cNvPr id="15" name="Title 1">
            <a:extLst>
              <a:ext uri="{FF2B5EF4-FFF2-40B4-BE49-F238E27FC236}">
                <a16:creationId xmlns:a16="http://schemas.microsoft.com/office/drawing/2014/main" id="{90200662-B38E-4D16-B422-6C88C77CAB3A}"/>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Tree>
    <p:extLst>
      <p:ext uri="{BB962C8B-B14F-4D97-AF65-F5344CB8AC3E}">
        <p14:creationId xmlns:p14="http://schemas.microsoft.com/office/powerpoint/2010/main" val="15493530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Colored Textbox">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20FF5820-35BD-42DC-B117-54E4ED595762}"/>
              </a:ext>
            </a:extLst>
          </p:cNvPr>
          <p:cNvSpPr>
            <a:spLocks noGrp="1"/>
          </p:cNvSpPr>
          <p:nvPr>
            <p:ph type="body" sz="quarter" idx="13"/>
          </p:nvPr>
        </p:nvSpPr>
        <p:spPr>
          <a:xfrm>
            <a:off x="960561" y="4027378"/>
            <a:ext cx="7080418" cy="3565708"/>
          </a:xfrm>
          <a:prstGeom prst="rect">
            <a:avLst/>
          </a:prstGeom>
          <a:solidFill>
            <a:schemeClr val="accent1"/>
          </a:solidFill>
        </p:spPr>
        <p:txBody>
          <a:bodyPr lIns="0" rIns="0" anchor="ctr"/>
          <a:lstStyle>
            <a:lvl1pPr marL="0" indent="0" algn="ctr">
              <a:lnSpc>
                <a:spcPct val="100000"/>
              </a:lnSpc>
              <a:spcBef>
                <a:spcPts val="0"/>
              </a:spcBef>
              <a:spcAft>
                <a:spcPts val="2000"/>
              </a:spcAft>
              <a:buClr>
                <a:srgbClr val="E77324"/>
              </a:buClr>
              <a:buNone/>
              <a:defRPr sz="3600" b="1">
                <a:solidFill>
                  <a:schemeClr val="bg1"/>
                </a:solidFill>
                <a:latin typeface="+mn-lt"/>
              </a:defRPr>
            </a:lvl1pPr>
            <a:lvl2pPr marL="1133856"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endParaRPr lang="en-US" dirty="0"/>
          </a:p>
        </p:txBody>
      </p:sp>
      <p:sp>
        <p:nvSpPr>
          <p:cNvPr id="10" name="Text Placeholder 5">
            <a:extLst>
              <a:ext uri="{FF2B5EF4-FFF2-40B4-BE49-F238E27FC236}">
                <a16:creationId xmlns:a16="http://schemas.microsoft.com/office/drawing/2014/main" id="{1B49EB0F-A677-49BC-9FD5-114DB20B1401}"/>
              </a:ext>
            </a:extLst>
          </p:cNvPr>
          <p:cNvSpPr>
            <a:spLocks noGrp="1"/>
          </p:cNvSpPr>
          <p:nvPr>
            <p:ph type="body" sz="quarter" idx="14"/>
          </p:nvPr>
        </p:nvSpPr>
        <p:spPr>
          <a:xfrm>
            <a:off x="8675379" y="4027378"/>
            <a:ext cx="7080418" cy="3565708"/>
          </a:xfrm>
          <a:prstGeom prst="rect">
            <a:avLst/>
          </a:prstGeom>
          <a:solidFill>
            <a:srgbClr val="232D4B"/>
          </a:solidFill>
        </p:spPr>
        <p:txBody>
          <a:bodyPr lIns="0" rIns="0" anchor="ctr"/>
          <a:lstStyle>
            <a:lvl1pPr marL="0" indent="0" algn="ctr">
              <a:lnSpc>
                <a:spcPct val="100000"/>
              </a:lnSpc>
              <a:spcBef>
                <a:spcPts val="0"/>
              </a:spcBef>
              <a:spcAft>
                <a:spcPts val="2000"/>
              </a:spcAft>
              <a:buClr>
                <a:srgbClr val="E77324"/>
              </a:buClr>
              <a:buNone/>
              <a:defRPr sz="3600" b="1">
                <a:solidFill>
                  <a:schemeClr val="bg1"/>
                </a:solidFill>
                <a:latin typeface="+mn-lt"/>
              </a:defRPr>
            </a:lvl1pPr>
            <a:lvl2pPr marL="1133856"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endParaRPr lang="en-US" dirty="0"/>
          </a:p>
        </p:txBody>
      </p:sp>
      <p:sp>
        <p:nvSpPr>
          <p:cNvPr id="13" name="Text Placeholder 5">
            <a:extLst>
              <a:ext uri="{FF2B5EF4-FFF2-40B4-BE49-F238E27FC236}">
                <a16:creationId xmlns:a16="http://schemas.microsoft.com/office/drawing/2014/main" id="{479D6308-A9C2-4AED-A34F-697C74C0FF95}"/>
              </a:ext>
            </a:extLst>
          </p:cNvPr>
          <p:cNvSpPr>
            <a:spLocks noGrp="1"/>
          </p:cNvSpPr>
          <p:nvPr>
            <p:ph type="body" sz="quarter" idx="15"/>
          </p:nvPr>
        </p:nvSpPr>
        <p:spPr>
          <a:xfrm>
            <a:off x="16390195" y="4027376"/>
            <a:ext cx="7080418" cy="3565708"/>
          </a:xfrm>
          <a:prstGeom prst="rect">
            <a:avLst/>
          </a:prstGeom>
          <a:solidFill>
            <a:schemeClr val="accent3"/>
          </a:solidFill>
        </p:spPr>
        <p:txBody>
          <a:bodyPr lIns="0" rIns="0" anchor="ctr"/>
          <a:lstStyle>
            <a:lvl1pPr marL="0" indent="0" algn="ctr">
              <a:lnSpc>
                <a:spcPct val="100000"/>
              </a:lnSpc>
              <a:spcBef>
                <a:spcPts val="0"/>
              </a:spcBef>
              <a:spcAft>
                <a:spcPts val="2000"/>
              </a:spcAft>
              <a:buClr>
                <a:srgbClr val="E77324"/>
              </a:buClr>
              <a:buNone/>
              <a:defRPr sz="3600" b="1">
                <a:solidFill>
                  <a:schemeClr val="bg1"/>
                </a:solidFill>
                <a:latin typeface="+mn-lt"/>
              </a:defRPr>
            </a:lvl1pPr>
            <a:lvl2pPr marL="1133856"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endParaRPr lang="en-US" dirty="0"/>
          </a:p>
        </p:txBody>
      </p:sp>
      <p:sp>
        <p:nvSpPr>
          <p:cNvPr id="20" name="Text Placeholder 5">
            <a:extLst>
              <a:ext uri="{FF2B5EF4-FFF2-40B4-BE49-F238E27FC236}">
                <a16:creationId xmlns:a16="http://schemas.microsoft.com/office/drawing/2014/main" id="{F91F0B20-C5A3-4496-89D8-D84E5AC63648}"/>
              </a:ext>
            </a:extLst>
          </p:cNvPr>
          <p:cNvSpPr>
            <a:spLocks noGrp="1"/>
          </p:cNvSpPr>
          <p:nvPr>
            <p:ph type="body" sz="quarter" idx="16"/>
          </p:nvPr>
        </p:nvSpPr>
        <p:spPr>
          <a:xfrm>
            <a:off x="960561" y="7939050"/>
            <a:ext cx="7080418" cy="3565708"/>
          </a:xfrm>
          <a:prstGeom prst="rect">
            <a:avLst/>
          </a:prstGeom>
          <a:solidFill>
            <a:schemeClr val="accent4"/>
          </a:solidFill>
        </p:spPr>
        <p:txBody>
          <a:bodyPr lIns="0" rIns="0" anchor="ctr"/>
          <a:lstStyle>
            <a:lvl1pPr marL="0" indent="0" algn="ctr">
              <a:lnSpc>
                <a:spcPct val="100000"/>
              </a:lnSpc>
              <a:spcBef>
                <a:spcPts val="0"/>
              </a:spcBef>
              <a:spcAft>
                <a:spcPts val="2000"/>
              </a:spcAft>
              <a:buClr>
                <a:srgbClr val="E77324"/>
              </a:buClr>
              <a:buNone/>
              <a:defRPr sz="3600" b="1">
                <a:solidFill>
                  <a:schemeClr val="bg1"/>
                </a:solidFill>
                <a:latin typeface="+mn-lt"/>
              </a:defRPr>
            </a:lvl1pPr>
            <a:lvl2pPr marL="1133856"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endParaRPr lang="en-US" dirty="0"/>
          </a:p>
        </p:txBody>
      </p:sp>
      <p:sp>
        <p:nvSpPr>
          <p:cNvPr id="21" name="Text Placeholder 5">
            <a:extLst>
              <a:ext uri="{FF2B5EF4-FFF2-40B4-BE49-F238E27FC236}">
                <a16:creationId xmlns:a16="http://schemas.microsoft.com/office/drawing/2014/main" id="{C6B08FA4-0994-4BD2-BCC3-3C22B0975299}"/>
              </a:ext>
            </a:extLst>
          </p:cNvPr>
          <p:cNvSpPr>
            <a:spLocks noGrp="1"/>
          </p:cNvSpPr>
          <p:nvPr>
            <p:ph type="body" sz="quarter" idx="17"/>
          </p:nvPr>
        </p:nvSpPr>
        <p:spPr>
          <a:xfrm>
            <a:off x="8675379" y="7939050"/>
            <a:ext cx="7080418" cy="3565708"/>
          </a:xfrm>
          <a:prstGeom prst="rect">
            <a:avLst/>
          </a:prstGeom>
          <a:solidFill>
            <a:schemeClr val="accent5"/>
          </a:solidFill>
        </p:spPr>
        <p:txBody>
          <a:bodyPr lIns="0" rIns="0" anchor="ctr"/>
          <a:lstStyle>
            <a:lvl1pPr marL="0" indent="0" algn="ctr">
              <a:lnSpc>
                <a:spcPct val="100000"/>
              </a:lnSpc>
              <a:spcBef>
                <a:spcPts val="0"/>
              </a:spcBef>
              <a:spcAft>
                <a:spcPts val="2000"/>
              </a:spcAft>
              <a:buClr>
                <a:srgbClr val="E77324"/>
              </a:buClr>
              <a:buNone/>
              <a:defRPr sz="3600" b="1">
                <a:solidFill>
                  <a:schemeClr val="bg1"/>
                </a:solidFill>
                <a:latin typeface="+mn-lt"/>
              </a:defRPr>
            </a:lvl1pPr>
            <a:lvl2pPr marL="1133856"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endParaRPr lang="en-US" dirty="0"/>
          </a:p>
        </p:txBody>
      </p:sp>
      <p:sp>
        <p:nvSpPr>
          <p:cNvPr id="22" name="Text Placeholder 5">
            <a:extLst>
              <a:ext uri="{FF2B5EF4-FFF2-40B4-BE49-F238E27FC236}">
                <a16:creationId xmlns:a16="http://schemas.microsoft.com/office/drawing/2014/main" id="{8B60B3AD-3E15-4EA6-943B-DC5B32728911}"/>
              </a:ext>
            </a:extLst>
          </p:cNvPr>
          <p:cNvSpPr>
            <a:spLocks noGrp="1"/>
          </p:cNvSpPr>
          <p:nvPr>
            <p:ph type="body" sz="quarter" idx="18"/>
          </p:nvPr>
        </p:nvSpPr>
        <p:spPr>
          <a:xfrm>
            <a:off x="16390195" y="7939048"/>
            <a:ext cx="7080418" cy="3565708"/>
          </a:xfrm>
          <a:prstGeom prst="rect">
            <a:avLst/>
          </a:prstGeom>
          <a:solidFill>
            <a:schemeClr val="accent6"/>
          </a:solidFill>
        </p:spPr>
        <p:txBody>
          <a:bodyPr lIns="0" rIns="0" anchor="ctr"/>
          <a:lstStyle>
            <a:lvl1pPr marL="0" indent="0" algn="ctr">
              <a:lnSpc>
                <a:spcPct val="100000"/>
              </a:lnSpc>
              <a:spcBef>
                <a:spcPts val="0"/>
              </a:spcBef>
              <a:spcAft>
                <a:spcPts val="2000"/>
              </a:spcAft>
              <a:buClr>
                <a:srgbClr val="E77324"/>
              </a:buClr>
              <a:buNone/>
              <a:defRPr sz="3600" b="1">
                <a:solidFill>
                  <a:schemeClr val="bg1"/>
                </a:solidFill>
                <a:latin typeface="+mn-lt"/>
              </a:defRPr>
            </a:lvl1pPr>
            <a:lvl2pPr marL="1133856"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2pPr>
            <a:lvl3pPr marL="1645920" indent="-566928">
              <a:lnSpc>
                <a:spcPct val="100000"/>
              </a:lnSpc>
              <a:spcBef>
                <a:spcPts val="0"/>
              </a:spcBef>
              <a:spcAft>
                <a:spcPts val="2000"/>
              </a:spcAft>
              <a:buClr>
                <a:srgbClr val="E77324"/>
              </a:buClr>
              <a:defRPr sz="3600">
                <a:solidFill>
                  <a:srgbClr val="1E3A74"/>
                </a:solidFill>
              </a:defRPr>
            </a:lvl3pPr>
            <a:lvl4pPr marL="2194560" indent="-566928">
              <a:lnSpc>
                <a:spcPct val="100000"/>
              </a:lnSpc>
              <a:spcBef>
                <a:spcPts val="0"/>
              </a:spcBef>
              <a:spcAft>
                <a:spcPts val="2000"/>
              </a:spcAft>
              <a:buClr>
                <a:srgbClr val="E77324"/>
              </a:buClr>
              <a:buFont typeface="Arial" panose="020B0604020202020204" pitchFamily="34" charset="0"/>
              <a:buChar char="-"/>
              <a:defRPr sz="3600">
                <a:solidFill>
                  <a:srgbClr val="1E3A74"/>
                </a:solidFill>
              </a:defRPr>
            </a:lvl4pPr>
            <a:lvl5pPr marL="2743200" indent="-566928">
              <a:lnSpc>
                <a:spcPct val="100000"/>
              </a:lnSpc>
              <a:spcBef>
                <a:spcPts val="0"/>
              </a:spcBef>
              <a:spcAft>
                <a:spcPts val="2000"/>
              </a:spcAft>
              <a:buClr>
                <a:srgbClr val="E77324"/>
              </a:buClr>
              <a:defRPr sz="3600">
                <a:solidFill>
                  <a:srgbClr val="1E3A74"/>
                </a:solidFill>
              </a:defRPr>
            </a:lvl5pPr>
          </a:lstStyle>
          <a:p>
            <a:pPr lvl="0"/>
            <a:endParaRPr lang="en-US" dirty="0"/>
          </a:p>
        </p:txBody>
      </p:sp>
      <p:sp>
        <p:nvSpPr>
          <p:cNvPr id="12" name="Text Placeholder 14">
            <a:extLst>
              <a:ext uri="{FF2B5EF4-FFF2-40B4-BE49-F238E27FC236}">
                <a16:creationId xmlns:a16="http://schemas.microsoft.com/office/drawing/2014/main" id="{00A3DEF2-2650-4F37-AAA6-64CE655C0340}"/>
              </a:ext>
            </a:extLst>
          </p:cNvPr>
          <p:cNvSpPr>
            <a:spLocks noGrp="1"/>
          </p:cNvSpPr>
          <p:nvPr>
            <p:ph type="body" sz="quarter" idx="3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4" name="Text Placeholder 7">
            <a:extLst>
              <a:ext uri="{FF2B5EF4-FFF2-40B4-BE49-F238E27FC236}">
                <a16:creationId xmlns:a16="http://schemas.microsoft.com/office/drawing/2014/main" id="{462C40F8-27C4-46D8-8EE7-A4D48C0A0E4B}"/>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
        <p:nvSpPr>
          <p:cNvPr id="11" name="Title 1">
            <a:extLst>
              <a:ext uri="{FF2B5EF4-FFF2-40B4-BE49-F238E27FC236}">
                <a16:creationId xmlns:a16="http://schemas.microsoft.com/office/drawing/2014/main" id="{948C5106-27C9-4883-AFEC-A990365EC54F}"/>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Tree>
    <p:extLst>
      <p:ext uri="{BB962C8B-B14F-4D97-AF65-F5344CB8AC3E}">
        <p14:creationId xmlns:p14="http://schemas.microsoft.com/office/powerpoint/2010/main" val="2149648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12" name="Freeform 3">
            <a:extLst>
              <a:ext uri="{FF2B5EF4-FFF2-40B4-BE49-F238E27FC236}">
                <a16:creationId xmlns:a16="http://schemas.microsoft.com/office/drawing/2014/main" id="{5EB8183A-D7F0-42E9-B20A-10F69D794D8E}"/>
              </a:ext>
            </a:extLst>
          </p:cNvPr>
          <p:cNvSpPr/>
          <p:nvPr userDrawn="1"/>
        </p:nvSpPr>
        <p:spPr>
          <a:xfrm>
            <a:off x="10094551" y="4225914"/>
            <a:ext cx="4218714" cy="2327384"/>
          </a:xfrm>
          <a:custGeom>
            <a:avLst/>
            <a:gdLst>
              <a:gd name="connsiteX0" fmla="*/ 0 w 2098523"/>
              <a:gd name="connsiteY0" fmla="*/ 1786466 h 1786466"/>
              <a:gd name="connsiteX1" fmla="*/ 1049262 w 2098523"/>
              <a:gd name="connsiteY1" fmla="*/ 0 h 1786466"/>
              <a:gd name="connsiteX2" fmla="*/ 1049262 w 2098523"/>
              <a:gd name="connsiteY2" fmla="*/ 0 h 1786466"/>
              <a:gd name="connsiteX3" fmla="*/ 2098523 w 2098523"/>
              <a:gd name="connsiteY3" fmla="*/ 1786466 h 1786466"/>
              <a:gd name="connsiteX4" fmla="*/ 0 w 2098523"/>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523" h="1786466">
                <a:moveTo>
                  <a:pt x="0" y="1786466"/>
                </a:moveTo>
                <a:lnTo>
                  <a:pt x="1049262" y="0"/>
                </a:lnTo>
                <a:lnTo>
                  <a:pt x="1049262" y="0"/>
                </a:lnTo>
                <a:lnTo>
                  <a:pt x="2098523" y="1786466"/>
                </a:lnTo>
                <a:lnTo>
                  <a:pt x="0" y="1786466"/>
                </a:lnTo>
                <a:close/>
              </a:path>
            </a:pathLst>
          </a:custGeom>
          <a:solidFill>
            <a:schemeClr val="accent1"/>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020" tIns="160020" rIns="160020" bIns="160020" numCol="1" spcCol="1270" anchor="ctr" anchorCtr="0">
            <a:noAutofit/>
          </a:bodyPr>
          <a:lstStyle/>
          <a:p>
            <a:pPr marL="0" lvl="0" indent="0" algn="ctr" defTabSz="5600700">
              <a:lnSpc>
                <a:spcPct val="100000"/>
              </a:lnSpc>
              <a:spcBef>
                <a:spcPct val="0"/>
              </a:spcBef>
              <a:spcAft>
                <a:spcPts val="0"/>
              </a:spcAft>
              <a:buNone/>
            </a:pPr>
            <a:endParaRPr lang="en-US" sz="13200" kern="1200">
              <a:latin typeface="+mn-lt"/>
            </a:endParaRPr>
          </a:p>
        </p:txBody>
      </p:sp>
      <p:sp>
        <p:nvSpPr>
          <p:cNvPr id="14" name="Freeform 4">
            <a:extLst>
              <a:ext uri="{FF2B5EF4-FFF2-40B4-BE49-F238E27FC236}">
                <a16:creationId xmlns:a16="http://schemas.microsoft.com/office/drawing/2014/main" id="{5F5B2345-FEEE-4EC1-8585-C97CDFA84E88}"/>
              </a:ext>
            </a:extLst>
          </p:cNvPr>
          <p:cNvSpPr/>
          <p:nvPr userDrawn="1"/>
        </p:nvSpPr>
        <p:spPr>
          <a:xfrm>
            <a:off x="7985192" y="6647048"/>
            <a:ext cx="8437428" cy="2327384"/>
          </a:xfrm>
          <a:custGeom>
            <a:avLst/>
            <a:gdLst>
              <a:gd name="connsiteX0" fmla="*/ 0 w 4197047"/>
              <a:gd name="connsiteY0" fmla="*/ 1786466 h 1786466"/>
              <a:gd name="connsiteX1" fmla="*/ 1049263 w 4197047"/>
              <a:gd name="connsiteY1" fmla="*/ 0 h 1786466"/>
              <a:gd name="connsiteX2" fmla="*/ 3147784 w 4197047"/>
              <a:gd name="connsiteY2" fmla="*/ 0 h 1786466"/>
              <a:gd name="connsiteX3" fmla="*/ 4197047 w 4197047"/>
              <a:gd name="connsiteY3" fmla="*/ 1786466 h 1786466"/>
              <a:gd name="connsiteX4" fmla="*/ 0 w 4197047"/>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7047" h="1786466">
                <a:moveTo>
                  <a:pt x="0" y="1786466"/>
                </a:moveTo>
                <a:lnTo>
                  <a:pt x="1049263" y="0"/>
                </a:lnTo>
                <a:lnTo>
                  <a:pt x="3147784" y="0"/>
                </a:lnTo>
                <a:lnTo>
                  <a:pt x="4197047" y="1786466"/>
                </a:lnTo>
                <a:lnTo>
                  <a:pt x="0" y="1786466"/>
                </a:lnTo>
                <a:close/>
              </a:path>
            </a:pathLst>
          </a:custGeom>
          <a:solidFill>
            <a:srgbClr val="232D4B"/>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4068" tIns="165100" rIns="1634066" bIns="165100" numCol="1" spcCol="1270" anchor="ctr" anchorCtr="0">
            <a:noAutofit/>
          </a:bodyPr>
          <a:lstStyle/>
          <a:p>
            <a:pPr marL="0" lvl="0" indent="0" algn="ctr" defTabSz="5778500">
              <a:lnSpc>
                <a:spcPct val="100000"/>
              </a:lnSpc>
              <a:spcBef>
                <a:spcPct val="0"/>
              </a:spcBef>
              <a:spcAft>
                <a:spcPts val="0"/>
              </a:spcAft>
              <a:buNone/>
            </a:pPr>
            <a:endParaRPr lang="en-US" sz="13200" kern="1200">
              <a:latin typeface="+mn-lt"/>
            </a:endParaRPr>
          </a:p>
        </p:txBody>
      </p:sp>
      <p:sp>
        <p:nvSpPr>
          <p:cNvPr id="15" name="Freeform 5">
            <a:extLst>
              <a:ext uri="{FF2B5EF4-FFF2-40B4-BE49-F238E27FC236}">
                <a16:creationId xmlns:a16="http://schemas.microsoft.com/office/drawing/2014/main" id="{7A03E5DC-0664-402B-8509-75F2FBC8FF90}"/>
              </a:ext>
            </a:extLst>
          </p:cNvPr>
          <p:cNvSpPr/>
          <p:nvPr userDrawn="1"/>
        </p:nvSpPr>
        <p:spPr>
          <a:xfrm>
            <a:off x="5875834" y="9068182"/>
            <a:ext cx="12656144" cy="2197408"/>
          </a:xfrm>
          <a:custGeom>
            <a:avLst/>
            <a:gdLst>
              <a:gd name="connsiteX0" fmla="*/ 0 w 6295571"/>
              <a:gd name="connsiteY0" fmla="*/ 1786466 h 1786466"/>
              <a:gd name="connsiteX1" fmla="*/ 1049263 w 6295571"/>
              <a:gd name="connsiteY1" fmla="*/ 0 h 1786466"/>
              <a:gd name="connsiteX2" fmla="*/ 5246308 w 6295571"/>
              <a:gd name="connsiteY2" fmla="*/ 0 h 1786466"/>
              <a:gd name="connsiteX3" fmla="*/ 6295571 w 6295571"/>
              <a:gd name="connsiteY3" fmla="*/ 1786466 h 1786466"/>
              <a:gd name="connsiteX4" fmla="*/ 0 w 6295571"/>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5571" h="1786466">
                <a:moveTo>
                  <a:pt x="0" y="1786466"/>
                </a:moveTo>
                <a:lnTo>
                  <a:pt x="1049263" y="0"/>
                </a:lnTo>
                <a:lnTo>
                  <a:pt x="5246308" y="0"/>
                </a:lnTo>
                <a:lnTo>
                  <a:pt x="6295571" y="1786466"/>
                </a:lnTo>
                <a:lnTo>
                  <a:pt x="0" y="1786466"/>
                </a:lnTo>
                <a:close/>
              </a:path>
            </a:pathLst>
          </a:custGeom>
          <a:solidFill>
            <a:schemeClr val="accent3"/>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8548" tIns="165100" rIns="2368552" bIns="165100" numCol="1" spcCol="1270" anchor="ctr" anchorCtr="0">
            <a:noAutofit/>
          </a:bodyPr>
          <a:lstStyle/>
          <a:p>
            <a:pPr marL="0" lvl="0" indent="0" algn="ctr" defTabSz="5778500">
              <a:lnSpc>
                <a:spcPct val="100000"/>
              </a:lnSpc>
              <a:spcBef>
                <a:spcPct val="0"/>
              </a:spcBef>
              <a:spcAft>
                <a:spcPts val="0"/>
              </a:spcAft>
              <a:buNone/>
            </a:pPr>
            <a:endParaRPr lang="en-US" sz="13200" kern="1200">
              <a:latin typeface="+mn-lt"/>
            </a:endParaRPr>
          </a:p>
        </p:txBody>
      </p:sp>
      <p:sp>
        <p:nvSpPr>
          <p:cNvPr id="5" name="Text Placeholder 4">
            <a:extLst>
              <a:ext uri="{FF2B5EF4-FFF2-40B4-BE49-F238E27FC236}">
                <a16:creationId xmlns:a16="http://schemas.microsoft.com/office/drawing/2014/main" id="{C80DD9E1-E605-4835-8FCC-EA4080C2F34A}"/>
              </a:ext>
            </a:extLst>
          </p:cNvPr>
          <p:cNvSpPr>
            <a:spLocks noGrp="1"/>
          </p:cNvSpPr>
          <p:nvPr>
            <p:ph type="body" sz="quarter" idx="13"/>
          </p:nvPr>
        </p:nvSpPr>
        <p:spPr>
          <a:xfrm>
            <a:off x="10848183" y="5090809"/>
            <a:ext cx="2711450" cy="1240026"/>
          </a:xfrm>
          <a:prstGeom prst="rect">
            <a:avLst/>
          </a:prstGeom>
        </p:spPr>
        <p:txBody>
          <a:bodyPr anchor="ctr"/>
          <a:lstStyle>
            <a:lvl1pPr marL="0" indent="0" algn="ctr">
              <a:buNone/>
              <a:defRPr sz="2800" b="1">
                <a:solidFill>
                  <a:schemeClr val="bg1"/>
                </a:solidFill>
                <a:latin typeface="+mn-lt"/>
              </a:defRPr>
            </a:lvl1pPr>
          </a:lstStyle>
          <a:p>
            <a:pPr lvl="0"/>
            <a:endParaRPr lang="en-US" dirty="0"/>
          </a:p>
        </p:txBody>
      </p:sp>
      <p:sp>
        <p:nvSpPr>
          <p:cNvPr id="18" name="Text Placeholder 4">
            <a:extLst>
              <a:ext uri="{FF2B5EF4-FFF2-40B4-BE49-F238E27FC236}">
                <a16:creationId xmlns:a16="http://schemas.microsoft.com/office/drawing/2014/main" id="{18C1E420-30E8-4DE7-A977-12BC63D31DD5}"/>
              </a:ext>
            </a:extLst>
          </p:cNvPr>
          <p:cNvSpPr>
            <a:spLocks noGrp="1"/>
          </p:cNvSpPr>
          <p:nvPr>
            <p:ph type="body" sz="quarter" idx="14"/>
          </p:nvPr>
        </p:nvSpPr>
        <p:spPr>
          <a:xfrm>
            <a:off x="9333720" y="7069405"/>
            <a:ext cx="5740372" cy="1451434"/>
          </a:xfrm>
          <a:prstGeom prst="rect">
            <a:avLst/>
          </a:prstGeom>
        </p:spPr>
        <p:txBody>
          <a:bodyPr anchor="ctr"/>
          <a:lstStyle>
            <a:lvl1pPr marL="0" indent="0" algn="ctr">
              <a:buNone/>
              <a:defRPr sz="2800" b="1">
                <a:solidFill>
                  <a:schemeClr val="bg1"/>
                </a:solidFill>
                <a:latin typeface="+mn-lt"/>
              </a:defRPr>
            </a:lvl1pPr>
          </a:lstStyle>
          <a:p>
            <a:pPr lvl="0"/>
            <a:endParaRPr lang="en-US" dirty="0"/>
          </a:p>
        </p:txBody>
      </p:sp>
      <p:sp>
        <p:nvSpPr>
          <p:cNvPr id="19" name="Text Placeholder 4">
            <a:extLst>
              <a:ext uri="{FF2B5EF4-FFF2-40B4-BE49-F238E27FC236}">
                <a16:creationId xmlns:a16="http://schemas.microsoft.com/office/drawing/2014/main" id="{DB153F79-ED92-48DC-91FB-99C343144769}"/>
              </a:ext>
            </a:extLst>
          </p:cNvPr>
          <p:cNvSpPr>
            <a:spLocks noGrp="1"/>
          </p:cNvSpPr>
          <p:nvPr>
            <p:ph type="body" sz="quarter" idx="15"/>
          </p:nvPr>
        </p:nvSpPr>
        <p:spPr>
          <a:xfrm>
            <a:off x="7339493" y="9406367"/>
            <a:ext cx="9728830" cy="1451434"/>
          </a:xfrm>
          <a:prstGeom prst="rect">
            <a:avLst/>
          </a:prstGeom>
        </p:spPr>
        <p:txBody>
          <a:bodyPr anchor="ctr"/>
          <a:lstStyle>
            <a:lvl1pPr marL="0" indent="0" algn="ctr">
              <a:buNone/>
              <a:defRPr sz="2800" b="1">
                <a:solidFill>
                  <a:schemeClr val="bg1"/>
                </a:solidFill>
                <a:latin typeface="+mn-lt"/>
              </a:defRPr>
            </a:lvl1pPr>
          </a:lstStyle>
          <a:p>
            <a:pPr lvl="0"/>
            <a:endParaRPr lang="en-US" dirty="0"/>
          </a:p>
        </p:txBody>
      </p:sp>
      <p:sp>
        <p:nvSpPr>
          <p:cNvPr id="13" name="Text Placeholder 14">
            <a:extLst>
              <a:ext uri="{FF2B5EF4-FFF2-40B4-BE49-F238E27FC236}">
                <a16:creationId xmlns:a16="http://schemas.microsoft.com/office/drawing/2014/main" id="{9BBA021D-74E4-4C6D-9936-764C9EF71B7D}"/>
              </a:ext>
            </a:extLst>
          </p:cNvPr>
          <p:cNvSpPr>
            <a:spLocks noGrp="1"/>
          </p:cNvSpPr>
          <p:nvPr>
            <p:ph type="body" sz="quarter" idx="3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6" name="Text Placeholder 7">
            <a:extLst>
              <a:ext uri="{FF2B5EF4-FFF2-40B4-BE49-F238E27FC236}">
                <a16:creationId xmlns:a16="http://schemas.microsoft.com/office/drawing/2014/main" id="{F435007C-4D28-4E5E-9B6C-DBA98BA628F0}"/>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
        <p:nvSpPr>
          <p:cNvPr id="11" name="Title 1">
            <a:extLst>
              <a:ext uri="{FF2B5EF4-FFF2-40B4-BE49-F238E27FC236}">
                <a16:creationId xmlns:a16="http://schemas.microsoft.com/office/drawing/2014/main" id="{699F68E9-DBC1-43BA-90C7-E09934B8FCE9}"/>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Tree>
    <p:extLst>
      <p:ext uri="{BB962C8B-B14F-4D97-AF65-F5344CB8AC3E}">
        <p14:creationId xmlns:p14="http://schemas.microsoft.com/office/powerpoint/2010/main" val="201907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2A725D3-68FA-491A-98C4-E8796FB99726}"/>
              </a:ext>
            </a:extLst>
          </p:cNvPr>
          <p:cNvSpPr/>
          <p:nvPr userDrawn="1"/>
        </p:nvSpPr>
        <p:spPr>
          <a:xfrm>
            <a:off x="7705896" y="5889600"/>
            <a:ext cx="3762100" cy="3762100"/>
          </a:xfrm>
          <a:prstGeom prst="ellipse">
            <a:avLst/>
          </a:prstGeom>
          <a:solidFill>
            <a:schemeClr val="accent4"/>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10">
            <a:extLst>
              <a:ext uri="{FF2B5EF4-FFF2-40B4-BE49-F238E27FC236}">
                <a16:creationId xmlns:a16="http://schemas.microsoft.com/office/drawing/2014/main" id="{2B52771F-9A79-4B62-941E-BB368889CAA2}"/>
              </a:ext>
            </a:extLst>
          </p:cNvPr>
          <p:cNvSpPr/>
          <p:nvPr userDrawn="1"/>
        </p:nvSpPr>
        <p:spPr>
          <a:xfrm>
            <a:off x="12916006" y="5889600"/>
            <a:ext cx="3762100" cy="3762100"/>
          </a:xfrm>
          <a:prstGeom prst="ellipse">
            <a:avLst/>
          </a:prstGeom>
          <a:solidFill>
            <a:srgbClr val="232D4B">
              <a:alpha val="9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3" name="Oval 12">
            <a:extLst>
              <a:ext uri="{FF2B5EF4-FFF2-40B4-BE49-F238E27FC236}">
                <a16:creationId xmlns:a16="http://schemas.microsoft.com/office/drawing/2014/main" id="{B9AE001B-1EDA-4386-8A35-1DDDA4E7C19B}"/>
              </a:ext>
            </a:extLst>
          </p:cNvPr>
          <p:cNvSpPr/>
          <p:nvPr userDrawn="1"/>
        </p:nvSpPr>
        <p:spPr>
          <a:xfrm>
            <a:off x="10310952" y="7843904"/>
            <a:ext cx="3762100" cy="3762100"/>
          </a:xfrm>
          <a:prstGeom prst="ellipse">
            <a:avLst/>
          </a:prstGeom>
          <a:solidFill>
            <a:schemeClr val="accent3">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Oval 15">
            <a:extLst>
              <a:ext uri="{FF2B5EF4-FFF2-40B4-BE49-F238E27FC236}">
                <a16:creationId xmlns:a16="http://schemas.microsoft.com/office/drawing/2014/main" id="{E9B8175B-2811-406E-8F31-8E4CEE9DE3ED}"/>
              </a:ext>
            </a:extLst>
          </p:cNvPr>
          <p:cNvSpPr/>
          <p:nvPr userDrawn="1"/>
        </p:nvSpPr>
        <p:spPr>
          <a:xfrm>
            <a:off x="10310952" y="3935294"/>
            <a:ext cx="3762100" cy="3762100"/>
          </a:xfrm>
          <a:prstGeom prst="ellipse">
            <a:avLst/>
          </a:prstGeom>
          <a:solidFill>
            <a:schemeClr val="accent6">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GB" sz="10000" dirty="0">
              <a:latin typeface="+mn-lt"/>
            </a:endParaRPr>
          </a:p>
        </p:txBody>
      </p:sp>
      <p:sp>
        <p:nvSpPr>
          <p:cNvPr id="20" name="Oval 19">
            <a:extLst>
              <a:ext uri="{FF2B5EF4-FFF2-40B4-BE49-F238E27FC236}">
                <a16:creationId xmlns:a16="http://schemas.microsoft.com/office/drawing/2014/main" id="{76AE90D1-6E48-4889-977A-59841FC33F0C}"/>
              </a:ext>
            </a:extLst>
          </p:cNvPr>
          <p:cNvSpPr/>
          <p:nvPr/>
        </p:nvSpPr>
        <p:spPr>
          <a:xfrm>
            <a:off x="10903148" y="6428712"/>
            <a:ext cx="2577708" cy="2577704"/>
          </a:xfrm>
          <a:prstGeom prst="ellipse">
            <a:avLst/>
          </a:prstGeom>
          <a:solidFill>
            <a:schemeClr val="accent1"/>
          </a:solidFill>
          <a:ln>
            <a:prstDash val="sysDash"/>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1" name="Oval 4">
            <a:extLst>
              <a:ext uri="{FF2B5EF4-FFF2-40B4-BE49-F238E27FC236}">
                <a16:creationId xmlns:a16="http://schemas.microsoft.com/office/drawing/2014/main" id="{99D03806-1089-4550-BABA-9EB2CA15ED9D}"/>
              </a:ext>
            </a:extLst>
          </p:cNvPr>
          <p:cNvSpPr/>
          <p:nvPr/>
        </p:nvSpPr>
        <p:spPr>
          <a:xfrm>
            <a:off x="11084165" y="6674341"/>
            <a:ext cx="991426" cy="1982850"/>
          </a:xfrm>
          <a:prstGeom prst="rect">
            <a:avLst/>
          </a:prstGeom>
          <a:ln>
            <a:prstDash val="sysDash"/>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sz="2200" kern="1200" dirty="0">
                <a:latin typeface="+mn-lt"/>
              </a:rPr>
              <a:t>       </a:t>
            </a:r>
          </a:p>
        </p:txBody>
      </p:sp>
      <p:sp>
        <p:nvSpPr>
          <p:cNvPr id="23" name="Text Placeholder 25">
            <a:extLst>
              <a:ext uri="{FF2B5EF4-FFF2-40B4-BE49-F238E27FC236}">
                <a16:creationId xmlns:a16="http://schemas.microsoft.com/office/drawing/2014/main" id="{50DDFADD-526E-4FA8-A247-7D797190F13D}"/>
              </a:ext>
            </a:extLst>
          </p:cNvPr>
          <p:cNvSpPr>
            <a:spLocks noGrp="1"/>
          </p:cNvSpPr>
          <p:nvPr userDrawn="1">
            <p:ph type="body" sz="quarter" idx="13" hasCustomPrompt="1"/>
          </p:nvPr>
        </p:nvSpPr>
        <p:spPr>
          <a:xfrm>
            <a:off x="10702024" y="4985310"/>
            <a:ext cx="2979956" cy="846808"/>
          </a:xfrm>
          <a:prstGeom prst="rect">
            <a:avLst/>
          </a:prstGeom>
        </p:spPr>
        <p:txBody>
          <a:bodyPr lIns="0" tIns="0" rIns="0" bIns="0" anchor="ctr"/>
          <a:lstStyle>
            <a:lvl1pPr marL="0" indent="0" algn="ctr">
              <a:lnSpc>
                <a:spcPct val="100000"/>
              </a:lnSpc>
              <a:spcBef>
                <a:spcPts val="0"/>
              </a:spcBef>
              <a:buNone/>
              <a:defRPr sz="3200" b="1">
                <a:solidFill>
                  <a:schemeClr val="bg1"/>
                </a:solidFill>
                <a:latin typeface="+mn-lt"/>
              </a:defRPr>
            </a:lvl1pPr>
          </a:lstStyle>
          <a:p>
            <a:pPr lvl="0"/>
            <a:r>
              <a:rPr lang="en-US" dirty="0"/>
              <a:t>Click to add text</a:t>
            </a:r>
          </a:p>
        </p:txBody>
      </p:sp>
      <p:sp>
        <p:nvSpPr>
          <p:cNvPr id="26" name="Text Placeholder 31">
            <a:extLst>
              <a:ext uri="{FF2B5EF4-FFF2-40B4-BE49-F238E27FC236}">
                <a16:creationId xmlns:a16="http://schemas.microsoft.com/office/drawing/2014/main" id="{5C31FEF3-AABA-4F16-9070-E492B9E7474F}"/>
              </a:ext>
            </a:extLst>
          </p:cNvPr>
          <p:cNvSpPr>
            <a:spLocks noGrp="1"/>
          </p:cNvSpPr>
          <p:nvPr userDrawn="1">
            <p:ph type="body" sz="quarter" idx="16" hasCustomPrompt="1"/>
          </p:nvPr>
        </p:nvSpPr>
        <p:spPr>
          <a:xfrm>
            <a:off x="10972930" y="7278718"/>
            <a:ext cx="2438144" cy="877692"/>
          </a:xfrm>
          <a:prstGeom prst="rect">
            <a:avLst/>
          </a:prstGeom>
        </p:spPr>
        <p:txBody>
          <a:bodyPr lIns="0" tIns="0" rIns="0" bIns="0" anchor="ctr"/>
          <a:lstStyle>
            <a:lvl1pPr marL="0" indent="0" algn="ctr">
              <a:lnSpc>
                <a:spcPct val="100000"/>
              </a:lnSpc>
              <a:spcBef>
                <a:spcPts val="0"/>
              </a:spcBef>
              <a:buNone/>
              <a:defRPr sz="3600" b="1" cap="all" baseline="0">
                <a:solidFill>
                  <a:schemeClr val="bg1"/>
                </a:solidFill>
                <a:latin typeface="+mn-lt"/>
              </a:defRPr>
            </a:lvl1pPr>
            <a:lvl2pPr>
              <a:defRPr sz="3600"/>
            </a:lvl2pPr>
            <a:lvl3pPr>
              <a:defRPr sz="3600"/>
            </a:lvl3pPr>
            <a:lvl4pPr>
              <a:defRPr sz="3600"/>
            </a:lvl4pPr>
            <a:lvl5pPr>
              <a:defRPr sz="3600"/>
            </a:lvl5pPr>
          </a:lstStyle>
          <a:p>
            <a:pPr lvl="0"/>
            <a:r>
              <a:rPr lang="en-US" dirty="0"/>
              <a:t>EDIT TEXT</a:t>
            </a:r>
          </a:p>
        </p:txBody>
      </p:sp>
      <p:sp>
        <p:nvSpPr>
          <p:cNvPr id="27" name="Text Placeholder 25">
            <a:extLst>
              <a:ext uri="{FF2B5EF4-FFF2-40B4-BE49-F238E27FC236}">
                <a16:creationId xmlns:a16="http://schemas.microsoft.com/office/drawing/2014/main" id="{CD686EF8-DE8E-4535-9A77-2E52F547DA30}"/>
              </a:ext>
            </a:extLst>
          </p:cNvPr>
          <p:cNvSpPr>
            <a:spLocks noGrp="1"/>
          </p:cNvSpPr>
          <p:nvPr>
            <p:ph type="body" sz="quarter" idx="17" hasCustomPrompt="1"/>
          </p:nvPr>
        </p:nvSpPr>
        <p:spPr>
          <a:xfrm>
            <a:off x="13550638" y="7295796"/>
            <a:ext cx="2979956" cy="846808"/>
          </a:xfrm>
          <a:prstGeom prst="rect">
            <a:avLst/>
          </a:prstGeom>
        </p:spPr>
        <p:txBody>
          <a:bodyPr lIns="0" tIns="0" rIns="0" bIns="0" anchor="ctr"/>
          <a:lstStyle>
            <a:lvl1pPr marL="0" indent="0" algn="ctr">
              <a:lnSpc>
                <a:spcPct val="100000"/>
              </a:lnSpc>
              <a:spcBef>
                <a:spcPts val="0"/>
              </a:spcBef>
              <a:buNone/>
              <a:defRPr sz="3200" b="1">
                <a:solidFill>
                  <a:schemeClr val="bg1"/>
                </a:solidFill>
                <a:latin typeface="+mn-lt"/>
              </a:defRPr>
            </a:lvl1pPr>
          </a:lstStyle>
          <a:p>
            <a:pPr lvl="0"/>
            <a:r>
              <a:rPr lang="en-US" dirty="0"/>
              <a:t>Click to add text</a:t>
            </a:r>
          </a:p>
        </p:txBody>
      </p:sp>
      <p:sp>
        <p:nvSpPr>
          <p:cNvPr id="28" name="Text Placeholder 25">
            <a:extLst>
              <a:ext uri="{FF2B5EF4-FFF2-40B4-BE49-F238E27FC236}">
                <a16:creationId xmlns:a16="http://schemas.microsoft.com/office/drawing/2014/main" id="{71F37308-A632-4381-BBE8-68B11C163BC0}"/>
              </a:ext>
            </a:extLst>
          </p:cNvPr>
          <p:cNvSpPr>
            <a:spLocks noGrp="1"/>
          </p:cNvSpPr>
          <p:nvPr>
            <p:ph type="body" sz="quarter" idx="18" hasCustomPrompt="1"/>
          </p:nvPr>
        </p:nvSpPr>
        <p:spPr>
          <a:xfrm>
            <a:off x="7923192" y="7277722"/>
            <a:ext cx="2979956" cy="846808"/>
          </a:xfrm>
          <a:prstGeom prst="rect">
            <a:avLst/>
          </a:prstGeom>
        </p:spPr>
        <p:txBody>
          <a:bodyPr lIns="0" tIns="0" rIns="0" bIns="0" anchor="ctr"/>
          <a:lstStyle>
            <a:lvl1pPr marL="0" indent="0" algn="ctr">
              <a:lnSpc>
                <a:spcPct val="100000"/>
              </a:lnSpc>
              <a:spcBef>
                <a:spcPts val="0"/>
              </a:spcBef>
              <a:buNone/>
              <a:defRPr sz="3200" b="1">
                <a:solidFill>
                  <a:schemeClr val="bg1"/>
                </a:solidFill>
                <a:latin typeface="+mn-lt"/>
              </a:defRPr>
            </a:lvl1pPr>
          </a:lstStyle>
          <a:p>
            <a:pPr lvl="0"/>
            <a:r>
              <a:rPr lang="en-US" dirty="0"/>
              <a:t>Click to add text</a:t>
            </a:r>
          </a:p>
        </p:txBody>
      </p:sp>
      <p:sp>
        <p:nvSpPr>
          <p:cNvPr id="29" name="Text Placeholder 25">
            <a:extLst>
              <a:ext uri="{FF2B5EF4-FFF2-40B4-BE49-F238E27FC236}">
                <a16:creationId xmlns:a16="http://schemas.microsoft.com/office/drawing/2014/main" id="{2F0C2502-174B-4C13-BAA3-0E0821139A75}"/>
              </a:ext>
            </a:extLst>
          </p:cNvPr>
          <p:cNvSpPr>
            <a:spLocks noGrp="1"/>
          </p:cNvSpPr>
          <p:nvPr>
            <p:ph type="body" sz="quarter" idx="19" hasCustomPrompt="1"/>
          </p:nvPr>
        </p:nvSpPr>
        <p:spPr>
          <a:xfrm>
            <a:off x="10702024" y="9709182"/>
            <a:ext cx="2979956" cy="846808"/>
          </a:xfrm>
          <a:prstGeom prst="rect">
            <a:avLst/>
          </a:prstGeom>
        </p:spPr>
        <p:txBody>
          <a:bodyPr lIns="0" tIns="0" rIns="0" bIns="0" anchor="ctr"/>
          <a:lstStyle>
            <a:lvl1pPr marL="0" indent="0" algn="ctr">
              <a:lnSpc>
                <a:spcPct val="100000"/>
              </a:lnSpc>
              <a:spcBef>
                <a:spcPts val="0"/>
              </a:spcBef>
              <a:buNone/>
              <a:defRPr sz="3200" b="1">
                <a:solidFill>
                  <a:schemeClr val="bg1"/>
                </a:solidFill>
                <a:latin typeface="+mn-lt"/>
              </a:defRPr>
            </a:lvl1pPr>
          </a:lstStyle>
          <a:p>
            <a:pPr lvl="0"/>
            <a:r>
              <a:rPr lang="en-US" dirty="0"/>
              <a:t>Click to add text</a:t>
            </a:r>
          </a:p>
        </p:txBody>
      </p:sp>
      <p:sp>
        <p:nvSpPr>
          <p:cNvPr id="17" name="Text Placeholder 14">
            <a:extLst>
              <a:ext uri="{FF2B5EF4-FFF2-40B4-BE49-F238E27FC236}">
                <a16:creationId xmlns:a16="http://schemas.microsoft.com/office/drawing/2014/main" id="{DFD212E6-EC93-485E-BD3E-E19D568BAEF4}"/>
              </a:ext>
            </a:extLst>
          </p:cNvPr>
          <p:cNvSpPr>
            <a:spLocks noGrp="1"/>
          </p:cNvSpPr>
          <p:nvPr>
            <p:ph type="body" sz="quarter" idx="3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chemeClr val="accent2"/>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8" name="Text Placeholder 7">
            <a:extLst>
              <a:ext uri="{FF2B5EF4-FFF2-40B4-BE49-F238E27FC236}">
                <a16:creationId xmlns:a16="http://schemas.microsoft.com/office/drawing/2014/main" id="{E0CFC8AA-5428-4F74-87CF-4CB6D015A1BD}"/>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
        <p:nvSpPr>
          <p:cNvPr id="19" name="Title 1">
            <a:extLst>
              <a:ext uri="{FF2B5EF4-FFF2-40B4-BE49-F238E27FC236}">
                <a16:creationId xmlns:a16="http://schemas.microsoft.com/office/drawing/2014/main" id="{4B4377B7-186F-4DDA-B083-DBE6112DF555}"/>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Tree>
    <p:extLst>
      <p:ext uri="{BB962C8B-B14F-4D97-AF65-F5344CB8AC3E}">
        <p14:creationId xmlns:p14="http://schemas.microsoft.com/office/powerpoint/2010/main" val="32744354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8" name="Text Placeholder 5">
            <a:extLst>
              <a:ext uri="{FF2B5EF4-FFF2-40B4-BE49-F238E27FC236}">
                <a16:creationId xmlns:a16="http://schemas.microsoft.com/office/drawing/2014/main" id="{EED3DEFA-1F09-4627-8C1A-4FCC72543CA9}"/>
              </a:ext>
            </a:extLst>
          </p:cNvPr>
          <p:cNvSpPr>
            <a:spLocks noGrp="1"/>
          </p:cNvSpPr>
          <p:nvPr>
            <p:ph type="body" sz="quarter" idx="31" hasCustomPrompt="1"/>
          </p:nvPr>
        </p:nvSpPr>
        <p:spPr>
          <a:xfrm>
            <a:off x="15871279" y="9561304"/>
            <a:ext cx="7574506" cy="1960420"/>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chemeClr val="accent2"/>
                </a:solidFill>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a:t>
            </a:r>
          </a:p>
          <a:p>
            <a:pPr lvl="1"/>
            <a:r>
              <a:rPr lang="en-US" dirty="0"/>
              <a:t>Second level</a:t>
            </a:r>
          </a:p>
        </p:txBody>
      </p:sp>
      <p:sp>
        <p:nvSpPr>
          <p:cNvPr id="16" name="Text Placeholder 5">
            <a:extLst>
              <a:ext uri="{FF2B5EF4-FFF2-40B4-BE49-F238E27FC236}">
                <a16:creationId xmlns:a16="http://schemas.microsoft.com/office/drawing/2014/main" id="{62101355-23B2-4624-B4D9-B0558E997CD9}"/>
              </a:ext>
            </a:extLst>
          </p:cNvPr>
          <p:cNvSpPr>
            <a:spLocks noGrp="1"/>
          </p:cNvSpPr>
          <p:nvPr>
            <p:ph type="body" sz="quarter" idx="30" hasCustomPrompt="1"/>
          </p:nvPr>
        </p:nvSpPr>
        <p:spPr>
          <a:xfrm>
            <a:off x="15871281" y="4870942"/>
            <a:ext cx="7574506" cy="1960420"/>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chemeClr val="accent2"/>
                </a:solidFill>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a:t>
            </a:r>
          </a:p>
          <a:p>
            <a:pPr lvl="1"/>
            <a:r>
              <a:rPr lang="en-US" dirty="0"/>
              <a:t>Second level</a:t>
            </a:r>
          </a:p>
        </p:txBody>
      </p:sp>
      <p:sp>
        <p:nvSpPr>
          <p:cNvPr id="19" name="Text Placeholder 5">
            <a:extLst>
              <a:ext uri="{FF2B5EF4-FFF2-40B4-BE49-F238E27FC236}">
                <a16:creationId xmlns:a16="http://schemas.microsoft.com/office/drawing/2014/main" id="{EF383ADF-9C58-4AD7-8314-7E7F0A2E20BC}"/>
              </a:ext>
            </a:extLst>
          </p:cNvPr>
          <p:cNvSpPr>
            <a:spLocks noGrp="1"/>
          </p:cNvSpPr>
          <p:nvPr>
            <p:ph type="body" sz="quarter" idx="32" hasCustomPrompt="1"/>
          </p:nvPr>
        </p:nvSpPr>
        <p:spPr>
          <a:xfrm>
            <a:off x="4197251" y="9561304"/>
            <a:ext cx="7574506" cy="1960420"/>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645920" indent="-566928">
              <a:lnSpc>
                <a:spcPct val="100000"/>
              </a:lnSpc>
              <a:spcBef>
                <a:spcPts val="0"/>
              </a:spcBef>
              <a:spcAft>
                <a:spcPts val="2000"/>
              </a:spcAft>
              <a:buClr>
                <a:schemeClr val="accent1"/>
              </a:buClr>
              <a:defRPr sz="3600">
                <a:solidFill>
                  <a:schemeClr val="accent2"/>
                </a:solidFill>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a:t>
            </a:r>
          </a:p>
          <a:p>
            <a:pPr lvl="1"/>
            <a:r>
              <a:rPr lang="en-US" dirty="0"/>
              <a:t>Second level</a:t>
            </a:r>
          </a:p>
        </p:txBody>
      </p:sp>
      <p:sp>
        <p:nvSpPr>
          <p:cNvPr id="20" name="Text Placeholder 5">
            <a:extLst>
              <a:ext uri="{FF2B5EF4-FFF2-40B4-BE49-F238E27FC236}">
                <a16:creationId xmlns:a16="http://schemas.microsoft.com/office/drawing/2014/main" id="{178A9A2D-3C84-4B27-9B3F-114D7AC12AB4}"/>
              </a:ext>
            </a:extLst>
          </p:cNvPr>
          <p:cNvSpPr>
            <a:spLocks noGrp="1"/>
          </p:cNvSpPr>
          <p:nvPr>
            <p:ph type="body" sz="quarter" idx="33" hasCustomPrompt="1"/>
          </p:nvPr>
        </p:nvSpPr>
        <p:spPr>
          <a:xfrm>
            <a:off x="4197251" y="4870942"/>
            <a:ext cx="7574506" cy="1960420"/>
          </a:xfrm>
          <a:prstGeom prst="rect">
            <a:avLst/>
          </a:prstGeom>
        </p:spPr>
        <p:txBody>
          <a:bodyPr lIns="0" rIns="0">
            <a:noAutofit/>
          </a:bodyPr>
          <a:lstStyle>
            <a:lvl1pPr marL="566928" indent="-566928">
              <a:lnSpc>
                <a:spcPct val="100000"/>
              </a:lnSpc>
              <a:spcBef>
                <a:spcPts val="0"/>
              </a:spcBef>
              <a:spcAft>
                <a:spcPts val="2000"/>
              </a:spcAft>
              <a:buClr>
                <a:schemeClr val="accent1"/>
              </a:buClr>
              <a:defRPr sz="3600">
                <a:solidFill>
                  <a:srgbClr val="232D4B"/>
                </a:solidFill>
                <a:latin typeface="+mn-lt"/>
              </a:defRPr>
            </a:lvl1pPr>
            <a:lvl2pPr marL="1133856" indent="-566928">
              <a:lnSpc>
                <a:spcPct val="100000"/>
              </a:lnSpc>
              <a:spcBef>
                <a:spcPts val="0"/>
              </a:spcBef>
              <a:spcAft>
                <a:spcPts val="2000"/>
              </a:spcAft>
              <a:buClr>
                <a:schemeClr val="accent1"/>
              </a:buClr>
              <a:buFont typeface="Arial" panose="020B0604020202020204" pitchFamily="34" charset="0"/>
              <a:buChar char="-"/>
              <a:defRPr sz="3600">
                <a:solidFill>
                  <a:srgbClr val="232D4B"/>
                </a:solidFill>
                <a:latin typeface="+mn-lt"/>
              </a:defRPr>
            </a:lvl2pPr>
            <a:lvl3pPr marL="1078992" indent="0">
              <a:lnSpc>
                <a:spcPct val="100000"/>
              </a:lnSpc>
              <a:spcBef>
                <a:spcPts val="0"/>
              </a:spcBef>
              <a:spcAft>
                <a:spcPts val="2000"/>
              </a:spcAft>
              <a:buClr>
                <a:schemeClr val="accent1"/>
              </a:buClr>
              <a:buNone/>
              <a:defRPr sz="3600">
                <a:solidFill>
                  <a:schemeClr val="accent2"/>
                </a:solidFill>
              </a:defRPr>
            </a:lvl3pPr>
            <a:lvl4pPr marL="2194560" indent="-566928">
              <a:lnSpc>
                <a:spcPct val="100000"/>
              </a:lnSpc>
              <a:spcBef>
                <a:spcPts val="0"/>
              </a:spcBef>
              <a:spcAft>
                <a:spcPts val="2000"/>
              </a:spcAft>
              <a:buClr>
                <a:schemeClr val="accent1"/>
              </a:buClr>
              <a:buFont typeface="Arial" panose="020B0604020202020204" pitchFamily="34" charset="0"/>
              <a:buChar char="-"/>
              <a:defRPr sz="3600">
                <a:solidFill>
                  <a:schemeClr val="accent2"/>
                </a:solidFill>
              </a:defRPr>
            </a:lvl4pPr>
            <a:lvl5pPr marL="2743200" indent="-566928">
              <a:lnSpc>
                <a:spcPct val="100000"/>
              </a:lnSpc>
              <a:spcBef>
                <a:spcPts val="0"/>
              </a:spcBef>
              <a:spcAft>
                <a:spcPts val="2000"/>
              </a:spcAft>
              <a:buClr>
                <a:schemeClr val="accent1"/>
              </a:buClr>
              <a:defRPr sz="3600">
                <a:solidFill>
                  <a:schemeClr val="accent2"/>
                </a:solidFill>
              </a:defRPr>
            </a:lvl5pPr>
          </a:lstStyle>
          <a:p>
            <a:pPr lvl="0"/>
            <a:r>
              <a:rPr lang="en-US" dirty="0"/>
              <a:t>First level Bullet</a:t>
            </a:r>
          </a:p>
          <a:p>
            <a:pPr lvl="1"/>
            <a:r>
              <a:rPr lang="en-US" dirty="0"/>
              <a:t>Second level</a:t>
            </a:r>
          </a:p>
        </p:txBody>
      </p:sp>
      <p:sp>
        <p:nvSpPr>
          <p:cNvPr id="15" name="Text Placeholder 42">
            <a:extLst>
              <a:ext uri="{FF2B5EF4-FFF2-40B4-BE49-F238E27FC236}">
                <a16:creationId xmlns:a16="http://schemas.microsoft.com/office/drawing/2014/main" id="{680BF721-DE48-4EC3-AFCA-A3E0F2456AB4}"/>
              </a:ext>
            </a:extLst>
          </p:cNvPr>
          <p:cNvSpPr>
            <a:spLocks noGrp="1"/>
          </p:cNvSpPr>
          <p:nvPr>
            <p:ph type="body" sz="quarter" idx="15" hasCustomPrompt="1"/>
          </p:nvPr>
        </p:nvSpPr>
        <p:spPr>
          <a:xfrm>
            <a:off x="4195613" y="4032741"/>
            <a:ext cx="7594770" cy="634278"/>
          </a:xfrm>
          <a:prstGeom prst="rect">
            <a:avLst/>
          </a:prstGeom>
          <a:noFill/>
          <a:effectLst/>
        </p:spPr>
        <p:txBody>
          <a:bodyPr lIns="0" tIns="0" rIns="0" bIns="0" anchor="b" anchorCtr="0"/>
          <a:lstStyle>
            <a:lvl1pPr marL="0" indent="0" algn="l">
              <a:lnSpc>
                <a:spcPct val="100000"/>
              </a:lnSpc>
              <a:spcBef>
                <a:spcPts val="0"/>
              </a:spcBef>
              <a:buNone/>
              <a:defRPr sz="4000" b="1">
                <a:solidFill>
                  <a:srgbClr val="232D4B"/>
                </a:solidFill>
                <a:latin typeface="+mj-lt"/>
              </a:defRPr>
            </a:lvl1pPr>
          </a:lstStyle>
          <a:p>
            <a:pPr lvl="0"/>
            <a:r>
              <a:rPr lang="en-US" dirty="0"/>
              <a:t>Name</a:t>
            </a:r>
          </a:p>
        </p:txBody>
      </p:sp>
      <p:sp>
        <p:nvSpPr>
          <p:cNvPr id="22" name="Text Placeholder 42">
            <a:extLst>
              <a:ext uri="{FF2B5EF4-FFF2-40B4-BE49-F238E27FC236}">
                <a16:creationId xmlns:a16="http://schemas.microsoft.com/office/drawing/2014/main" id="{D06874A9-B315-4E8C-A13B-CC9E02E8D812}"/>
              </a:ext>
            </a:extLst>
          </p:cNvPr>
          <p:cNvSpPr>
            <a:spLocks noGrp="1"/>
          </p:cNvSpPr>
          <p:nvPr>
            <p:ph type="body" sz="quarter" idx="21" hasCustomPrompt="1"/>
          </p:nvPr>
        </p:nvSpPr>
        <p:spPr>
          <a:xfrm>
            <a:off x="4197251" y="8711849"/>
            <a:ext cx="7594770" cy="634278"/>
          </a:xfrm>
          <a:prstGeom prst="rect">
            <a:avLst/>
          </a:prstGeom>
          <a:noFill/>
          <a:effectLst/>
        </p:spPr>
        <p:txBody>
          <a:bodyPr lIns="0" tIns="0" rIns="0" bIns="0" anchor="b" anchorCtr="0"/>
          <a:lstStyle>
            <a:lvl1pPr marL="0" indent="0" algn="l">
              <a:lnSpc>
                <a:spcPct val="100000"/>
              </a:lnSpc>
              <a:spcBef>
                <a:spcPts val="0"/>
              </a:spcBef>
              <a:buNone/>
              <a:defRPr sz="4000" b="1">
                <a:solidFill>
                  <a:srgbClr val="232D4B"/>
                </a:solidFill>
                <a:latin typeface="+mj-lt"/>
              </a:defRPr>
            </a:lvl1pPr>
          </a:lstStyle>
          <a:p>
            <a:pPr lvl="0"/>
            <a:r>
              <a:rPr lang="en-US" dirty="0"/>
              <a:t>Name</a:t>
            </a:r>
          </a:p>
        </p:txBody>
      </p:sp>
      <p:sp>
        <p:nvSpPr>
          <p:cNvPr id="31" name="Picture Placeholder 6">
            <a:extLst>
              <a:ext uri="{FF2B5EF4-FFF2-40B4-BE49-F238E27FC236}">
                <a16:creationId xmlns:a16="http://schemas.microsoft.com/office/drawing/2014/main" id="{376A74F3-2FE5-4E4C-8193-E1430E78642F}"/>
              </a:ext>
            </a:extLst>
          </p:cNvPr>
          <p:cNvSpPr>
            <a:spLocks noGrp="1"/>
          </p:cNvSpPr>
          <p:nvPr>
            <p:ph type="pic" sz="quarter" idx="11"/>
          </p:nvPr>
        </p:nvSpPr>
        <p:spPr>
          <a:xfrm>
            <a:off x="949386" y="4032740"/>
            <a:ext cx="2813860" cy="2809876"/>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2800">
                <a:solidFill>
                  <a:schemeClr val="accent1"/>
                </a:solidFill>
              </a:defRPr>
            </a:lvl1pPr>
          </a:lstStyle>
          <a:p>
            <a:endParaRPr lang="en-US" dirty="0"/>
          </a:p>
        </p:txBody>
      </p:sp>
      <p:sp>
        <p:nvSpPr>
          <p:cNvPr id="32" name="Picture Placeholder 6">
            <a:extLst>
              <a:ext uri="{FF2B5EF4-FFF2-40B4-BE49-F238E27FC236}">
                <a16:creationId xmlns:a16="http://schemas.microsoft.com/office/drawing/2014/main" id="{1EB4CD19-8D63-4D92-9E63-4202C5CC2A38}"/>
              </a:ext>
            </a:extLst>
          </p:cNvPr>
          <p:cNvSpPr>
            <a:spLocks noGrp="1"/>
          </p:cNvSpPr>
          <p:nvPr>
            <p:ph type="pic" sz="quarter" idx="25"/>
          </p:nvPr>
        </p:nvSpPr>
        <p:spPr>
          <a:xfrm>
            <a:off x="12633894" y="4032740"/>
            <a:ext cx="2813860" cy="2809876"/>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2800">
                <a:solidFill>
                  <a:schemeClr val="accent1"/>
                </a:solidFill>
              </a:defRPr>
            </a:lvl1pPr>
          </a:lstStyle>
          <a:p>
            <a:endParaRPr lang="en-US"/>
          </a:p>
        </p:txBody>
      </p:sp>
      <p:sp>
        <p:nvSpPr>
          <p:cNvPr id="33" name="Picture Placeholder 6">
            <a:extLst>
              <a:ext uri="{FF2B5EF4-FFF2-40B4-BE49-F238E27FC236}">
                <a16:creationId xmlns:a16="http://schemas.microsoft.com/office/drawing/2014/main" id="{226059DE-B225-4A5B-BA9F-A88A9AE31D89}"/>
              </a:ext>
            </a:extLst>
          </p:cNvPr>
          <p:cNvSpPr>
            <a:spLocks noGrp="1"/>
          </p:cNvSpPr>
          <p:nvPr>
            <p:ph type="pic" sz="quarter" idx="19"/>
          </p:nvPr>
        </p:nvSpPr>
        <p:spPr>
          <a:xfrm>
            <a:off x="949386" y="8711848"/>
            <a:ext cx="2813860" cy="2809876"/>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2800">
                <a:solidFill>
                  <a:schemeClr val="accent1"/>
                </a:solidFill>
              </a:defRPr>
            </a:lvl1pPr>
          </a:lstStyle>
          <a:p>
            <a:endParaRPr lang="en-US"/>
          </a:p>
        </p:txBody>
      </p:sp>
      <p:sp>
        <p:nvSpPr>
          <p:cNvPr id="34" name="Picture Placeholder 6">
            <a:extLst>
              <a:ext uri="{FF2B5EF4-FFF2-40B4-BE49-F238E27FC236}">
                <a16:creationId xmlns:a16="http://schemas.microsoft.com/office/drawing/2014/main" id="{36C85B2A-53AE-4FB0-AE7B-1F628A3FD541}"/>
              </a:ext>
            </a:extLst>
          </p:cNvPr>
          <p:cNvSpPr>
            <a:spLocks noGrp="1"/>
          </p:cNvSpPr>
          <p:nvPr>
            <p:ph type="pic" sz="quarter" idx="20"/>
          </p:nvPr>
        </p:nvSpPr>
        <p:spPr>
          <a:xfrm>
            <a:off x="12633894" y="8711848"/>
            <a:ext cx="2813860" cy="2809876"/>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2800">
                <a:solidFill>
                  <a:schemeClr val="accent1"/>
                </a:solidFill>
              </a:defRPr>
            </a:lvl1pPr>
          </a:lstStyle>
          <a:p>
            <a:endParaRPr lang="en-US"/>
          </a:p>
        </p:txBody>
      </p:sp>
      <p:sp>
        <p:nvSpPr>
          <p:cNvPr id="35" name="Text Placeholder 42">
            <a:extLst>
              <a:ext uri="{FF2B5EF4-FFF2-40B4-BE49-F238E27FC236}">
                <a16:creationId xmlns:a16="http://schemas.microsoft.com/office/drawing/2014/main" id="{4D93FF38-B037-490C-846A-3B66BC205089}"/>
              </a:ext>
            </a:extLst>
          </p:cNvPr>
          <p:cNvSpPr>
            <a:spLocks noGrp="1"/>
          </p:cNvSpPr>
          <p:nvPr>
            <p:ph type="body" sz="quarter" idx="26" hasCustomPrompt="1"/>
          </p:nvPr>
        </p:nvSpPr>
        <p:spPr>
          <a:xfrm>
            <a:off x="15872921" y="4021485"/>
            <a:ext cx="7594770" cy="634278"/>
          </a:xfrm>
          <a:prstGeom prst="rect">
            <a:avLst/>
          </a:prstGeom>
          <a:noFill/>
          <a:effectLst/>
        </p:spPr>
        <p:txBody>
          <a:bodyPr lIns="0" tIns="0" rIns="0" bIns="0" anchor="b" anchorCtr="0"/>
          <a:lstStyle>
            <a:lvl1pPr marL="0" indent="0" algn="l">
              <a:lnSpc>
                <a:spcPct val="100000"/>
              </a:lnSpc>
              <a:spcBef>
                <a:spcPts val="0"/>
              </a:spcBef>
              <a:buNone/>
              <a:defRPr sz="4000" b="1">
                <a:solidFill>
                  <a:srgbClr val="232D4B"/>
                </a:solidFill>
                <a:latin typeface="+mj-lt"/>
              </a:defRPr>
            </a:lvl1pPr>
          </a:lstStyle>
          <a:p>
            <a:pPr lvl="0"/>
            <a:r>
              <a:rPr lang="en-US" dirty="0"/>
              <a:t>Name</a:t>
            </a:r>
          </a:p>
        </p:txBody>
      </p:sp>
      <p:sp>
        <p:nvSpPr>
          <p:cNvPr id="37" name="Text Placeholder 42">
            <a:extLst>
              <a:ext uri="{FF2B5EF4-FFF2-40B4-BE49-F238E27FC236}">
                <a16:creationId xmlns:a16="http://schemas.microsoft.com/office/drawing/2014/main" id="{2C6F3BBC-003C-4DBF-A805-08222F1FE674}"/>
              </a:ext>
            </a:extLst>
          </p:cNvPr>
          <p:cNvSpPr>
            <a:spLocks noGrp="1"/>
          </p:cNvSpPr>
          <p:nvPr>
            <p:ph type="body" sz="quarter" idx="28" hasCustomPrompt="1"/>
          </p:nvPr>
        </p:nvSpPr>
        <p:spPr>
          <a:xfrm>
            <a:off x="15874559" y="8700593"/>
            <a:ext cx="7594770" cy="634278"/>
          </a:xfrm>
          <a:prstGeom prst="rect">
            <a:avLst/>
          </a:prstGeom>
          <a:noFill/>
          <a:effectLst/>
        </p:spPr>
        <p:txBody>
          <a:bodyPr lIns="0" tIns="0" rIns="0" bIns="0" anchor="b" anchorCtr="0"/>
          <a:lstStyle>
            <a:lvl1pPr marL="0" indent="0" algn="l">
              <a:lnSpc>
                <a:spcPct val="100000"/>
              </a:lnSpc>
              <a:spcBef>
                <a:spcPts val="0"/>
              </a:spcBef>
              <a:buNone/>
              <a:defRPr sz="4000" b="1">
                <a:solidFill>
                  <a:srgbClr val="232D4B"/>
                </a:solidFill>
                <a:latin typeface="+mj-lt"/>
              </a:defRPr>
            </a:lvl1pPr>
          </a:lstStyle>
          <a:p>
            <a:pPr lvl="0"/>
            <a:r>
              <a:rPr lang="en-US" dirty="0"/>
              <a:t>Name</a:t>
            </a:r>
          </a:p>
        </p:txBody>
      </p:sp>
      <p:sp>
        <p:nvSpPr>
          <p:cNvPr id="39" name="Title 1">
            <a:extLst>
              <a:ext uri="{FF2B5EF4-FFF2-40B4-BE49-F238E27FC236}">
                <a16:creationId xmlns:a16="http://schemas.microsoft.com/office/drawing/2014/main" id="{8329BD31-94AD-42B1-AFF8-D7AA5FED07E1}"/>
              </a:ext>
            </a:extLst>
          </p:cNvPr>
          <p:cNvSpPr>
            <a:spLocks noGrp="1"/>
          </p:cNvSpPr>
          <p:nvPr>
            <p:ph type="title" hasCustomPrompt="1"/>
          </p:nvPr>
        </p:nvSpPr>
        <p:spPr>
          <a:xfrm>
            <a:off x="960560" y="1522873"/>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21" name="Text Placeholder 14">
            <a:extLst>
              <a:ext uri="{FF2B5EF4-FFF2-40B4-BE49-F238E27FC236}">
                <a16:creationId xmlns:a16="http://schemas.microsoft.com/office/drawing/2014/main" id="{BAA51CAE-7C75-4495-B6AC-C9A74ED17ADB}"/>
              </a:ext>
            </a:extLst>
          </p:cNvPr>
          <p:cNvSpPr>
            <a:spLocks noGrp="1"/>
          </p:cNvSpPr>
          <p:nvPr>
            <p:ph type="body" sz="quarter" idx="3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23" name="Text Placeholder 7">
            <a:extLst>
              <a:ext uri="{FF2B5EF4-FFF2-40B4-BE49-F238E27FC236}">
                <a16:creationId xmlns:a16="http://schemas.microsoft.com/office/drawing/2014/main" id="{A28CBDBA-BADB-4BCD-B7AF-6836DCEFA750}"/>
              </a:ext>
            </a:extLst>
          </p:cNvPr>
          <p:cNvSpPr>
            <a:spLocks noGrp="1"/>
          </p:cNvSpPr>
          <p:nvPr>
            <p:ph type="body" sz="quarter" idx="37"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81727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id="{24DCDC95-EB0A-4B34-958D-C9E2CBD8B390}"/>
              </a:ext>
            </a:extLst>
          </p:cNvPr>
          <p:cNvSpPr>
            <a:spLocks noGrp="1"/>
          </p:cNvSpPr>
          <p:nvPr>
            <p:ph type="body" sz="quarter" idx="17" hasCustomPrompt="1"/>
          </p:nvPr>
        </p:nvSpPr>
        <p:spPr>
          <a:xfrm>
            <a:off x="1314330" y="5959736"/>
            <a:ext cx="6766560" cy="1600688"/>
          </a:xfrm>
          <a:prstGeom prst="rect">
            <a:avLst/>
          </a:prstGeom>
        </p:spPr>
        <p:txBody>
          <a:bodyPr lIns="0" tIns="0" rIns="0" bIns="0"/>
          <a:lstStyle>
            <a:lvl1pPr marL="0" indent="0">
              <a:buNone/>
              <a:defRPr sz="12400" b="1">
                <a:solidFill>
                  <a:srgbClr val="232D4B"/>
                </a:solidFill>
                <a:latin typeface="+mn-lt"/>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01</a:t>
            </a:r>
          </a:p>
        </p:txBody>
      </p:sp>
      <p:cxnSp>
        <p:nvCxnSpPr>
          <p:cNvPr id="10" name="Straight Connector 9">
            <a:extLst>
              <a:ext uri="{FF2B5EF4-FFF2-40B4-BE49-F238E27FC236}">
                <a16:creationId xmlns:a16="http://schemas.microsoft.com/office/drawing/2014/main" id="{8CA6D101-3ABB-4368-810F-A424A16B8373}"/>
              </a:ext>
            </a:extLst>
          </p:cNvPr>
          <p:cNvCxnSpPr/>
          <p:nvPr userDrawn="1"/>
        </p:nvCxnSpPr>
        <p:spPr>
          <a:xfrm>
            <a:off x="942888" y="5784301"/>
            <a:ext cx="0" cy="650393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D3BA9-630D-4626-8036-B7C17FE2FDA7}"/>
              </a:ext>
            </a:extLst>
          </p:cNvPr>
          <p:cNvCxnSpPr/>
          <p:nvPr userDrawn="1"/>
        </p:nvCxnSpPr>
        <p:spPr>
          <a:xfrm>
            <a:off x="8452324" y="5784301"/>
            <a:ext cx="0" cy="650393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2FC82F8-7562-40A8-B73C-426D5B61C4A4}"/>
              </a:ext>
            </a:extLst>
          </p:cNvPr>
          <p:cNvCxnSpPr/>
          <p:nvPr userDrawn="1"/>
        </p:nvCxnSpPr>
        <p:spPr>
          <a:xfrm>
            <a:off x="15961760" y="5784301"/>
            <a:ext cx="0" cy="650393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BB9AE06-F806-4577-A36F-841E591F7274}"/>
              </a:ext>
            </a:extLst>
          </p:cNvPr>
          <p:cNvSpPr>
            <a:spLocks noGrp="1"/>
          </p:cNvSpPr>
          <p:nvPr>
            <p:ph type="body" sz="quarter" idx="10" hasCustomPrompt="1"/>
          </p:nvPr>
        </p:nvSpPr>
        <p:spPr>
          <a:xfrm>
            <a:off x="1314326" y="7691719"/>
            <a:ext cx="6766560" cy="1490382"/>
          </a:xfrm>
          <a:prstGeom prst="rect">
            <a:avLst/>
          </a:prstGeom>
        </p:spPr>
        <p:txBody>
          <a:bodyPr lIns="0" tIns="0" rIns="0" bIns="0" anchor="b"/>
          <a:lstStyle>
            <a:lvl1pPr marL="0" indent="0">
              <a:lnSpc>
                <a:spcPct val="100000"/>
              </a:lnSpc>
              <a:buNone/>
              <a:defRPr sz="3600" b="1" cap="all" spc="600" baseline="0">
                <a:solidFill>
                  <a:schemeClr val="accent1"/>
                </a:solidFill>
                <a:latin typeface="+mn-lt"/>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pPr lvl="0"/>
            <a:r>
              <a:rPr lang="en-US" dirty="0"/>
              <a:t>Section </a:t>
            </a:r>
            <a:r>
              <a:rPr lang="en-US" dirty="0" err="1"/>
              <a:t>HEader</a:t>
            </a:r>
            <a:endParaRPr lang="en-US" dirty="0"/>
          </a:p>
        </p:txBody>
      </p:sp>
      <p:sp>
        <p:nvSpPr>
          <p:cNvPr id="24" name="Text Placeholder 22">
            <a:extLst>
              <a:ext uri="{FF2B5EF4-FFF2-40B4-BE49-F238E27FC236}">
                <a16:creationId xmlns:a16="http://schemas.microsoft.com/office/drawing/2014/main" id="{26DD713D-827A-49D1-AB97-8425D82521E3}"/>
              </a:ext>
            </a:extLst>
          </p:cNvPr>
          <p:cNvSpPr>
            <a:spLocks noGrp="1"/>
          </p:cNvSpPr>
          <p:nvPr>
            <p:ph type="body" sz="quarter" idx="11" hasCustomPrompt="1"/>
          </p:nvPr>
        </p:nvSpPr>
        <p:spPr>
          <a:xfrm>
            <a:off x="8823758" y="7691719"/>
            <a:ext cx="6766560" cy="1490382"/>
          </a:xfrm>
          <a:prstGeom prst="rect">
            <a:avLst/>
          </a:prstGeom>
        </p:spPr>
        <p:txBody>
          <a:bodyPr lIns="0" tIns="0" rIns="0" bIns="0" anchor="b"/>
          <a:lstStyle>
            <a:lvl1pPr marL="0" indent="0">
              <a:lnSpc>
                <a:spcPct val="100000"/>
              </a:lnSpc>
              <a:buNone/>
              <a:defRPr sz="3600" b="1" cap="all" spc="600" baseline="0">
                <a:solidFill>
                  <a:schemeClr val="accent1"/>
                </a:solidFill>
                <a:latin typeface="+mn-lt"/>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pPr lvl="0"/>
            <a:r>
              <a:rPr lang="en-US" dirty="0"/>
              <a:t>Section </a:t>
            </a:r>
            <a:r>
              <a:rPr lang="en-US" dirty="0" err="1"/>
              <a:t>HEader</a:t>
            </a:r>
            <a:endParaRPr lang="en-US" dirty="0"/>
          </a:p>
        </p:txBody>
      </p:sp>
      <p:sp>
        <p:nvSpPr>
          <p:cNvPr id="25" name="Text Placeholder 22">
            <a:extLst>
              <a:ext uri="{FF2B5EF4-FFF2-40B4-BE49-F238E27FC236}">
                <a16:creationId xmlns:a16="http://schemas.microsoft.com/office/drawing/2014/main" id="{1BDC6547-7D66-4391-8B4F-9E845059D336}"/>
              </a:ext>
            </a:extLst>
          </p:cNvPr>
          <p:cNvSpPr>
            <a:spLocks noGrp="1"/>
          </p:cNvSpPr>
          <p:nvPr>
            <p:ph type="body" sz="quarter" idx="12" hasCustomPrompt="1"/>
          </p:nvPr>
        </p:nvSpPr>
        <p:spPr>
          <a:xfrm>
            <a:off x="16333198" y="7700475"/>
            <a:ext cx="6766560" cy="1490382"/>
          </a:xfrm>
          <a:prstGeom prst="rect">
            <a:avLst/>
          </a:prstGeom>
        </p:spPr>
        <p:txBody>
          <a:bodyPr lIns="0" tIns="0" rIns="0" bIns="0" anchor="b"/>
          <a:lstStyle>
            <a:lvl1pPr marL="0" indent="0">
              <a:lnSpc>
                <a:spcPct val="100000"/>
              </a:lnSpc>
              <a:buNone/>
              <a:defRPr sz="3600" b="1" cap="all" spc="600" baseline="0">
                <a:solidFill>
                  <a:schemeClr val="accent1"/>
                </a:solidFill>
                <a:latin typeface="+mn-lt"/>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pPr lvl="0"/>
            <a:r>
              <a:rPr lang="en-US" dirty="0"/>
              <a:t>Section </a:t>
            </a:r>
            <a:r>
              <a:rPr lang="en-US" dirty="0" err="1"/>
              <a:t>HEader</a:t>
            </a:r>
            <a:endParaRPr lang="en-US" dirty="0"/>
          </a:p>
        </p:txBody>
      </p:sp>
      <p:sp>
        <p:nvSpPr>
          <p:cNvPr id="29" name="Text Placeholder 22">
            <a:extLst>
              <a:ext uri="{FF2B5EF4-FFF2-40B4-BE49-F238E27FC236}">
                <a16:creationId xmlns:a16="http://schemas.microsoft.com/office/drawing/2014/main" id="{2386B0C1-198B-4E80-82BB-802DE008FA01}"/>
              </a:ext>
            </a:extLst>
          </p:cNvPr>
          <p:cNvSpPr>
            <a:spLocks noGrp="1"/>
          </p:cNvSpPr>
          <p:nvPr>
            <p:ph type="body" sz="quarter" idx="13" hasCustomPrompt="1"/>
          </p:nvPr>
        </p:nvSpPr>
        <p:spPr>
          <a:xfrm>
            <a:off x="1314330" y="9313395"/>
            <a:ext cx="6766560" cy="1407250"/>
          </a:xfrm>
          <a:prstGeom prst="rect">
            <a:avLst/>
          </a:prstGeom>
        </p:spPr>
        <p:txBody>
          <a:bodyPr lIns="0" tIns="0" rIns="0" bIns="0"/>
          <a:lstStyle>
            <a:lvl1pPr marL="0" indent="0">
              <a:lnSpc>
                <a:spcPct val="100000"/>
              </a:lnSpc>
              <a:buNone/>
              <a:defRPr sz="2800" b="1" cap="none" spc="0" baseline="0">
                <a:solidFill>
                  <a:schemeClr val="accent1"/>
                </a:solidFill>
                <a:latin typeface="+mn-lt"/>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0" name="Text Placeholder 22">
            <a:extLst>
              <a:ext uri="{FF2B5EF4-FFF2-40B4-BE49-F238E27FC236}">
                <a16:creationId xmlns:a16="http://schemas.microsoft.com/office/drawing/2014/main" id="{E2B240EB-CAE3-43D1-9547-1BBEC05E5718}"/>
              </a:ext>
            </a:extLst>
          </p:cNvPr>
          <p:cNvSpPr>
            <a:spLocks noGrp="1"/>
          </p:cNvSpPr>
          <p:nvPr>
            <p:ph type="body" sz="quarter" idx="14" hasCustomPrompt="1"/>
          </p:nvPr>
        </p:nvSpPr>
        <p:spPr>
          <a:xfrm>
            <a:off x="8823762" y="9313395"/>
            <a:ext cx="6766560" cy="1407250"/>
          </a:xfrm>
          <a:prstGeom prst="rect">
            <a:avLst/>
          </a:prstGeom>
        </p:spPr>
        <p:txBody>
          <a:bodyPr lIns="0" tIns="0" rIns="0" bIns="0"/>
          <a:lstStyle>
            <a:lvl1pPr marL="0" indent="0">
              <a:lnSpc>
                <a:spcPct val="100000"/>
              </a:lnSpc>
              <a:buNone/>
              <a:defRPr sz="2800" b="1" cap="none" spc="0" baseline="0">
                <a:solidFill>
                  <a:schemeClr val="accent1"/>
                </a:solidFill>
                <a:latin typeface="+mn-lt"/>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1" name="Text Placeholder 22">
            <a:extLst>
              <a:ext uri="{FF2B5EF4-FFF2-40B4-BE49-F238E27FC236}">
                <a16:creationId xmlns:a16="http://schemas.microsoft.com/office/drawing/2014/main" id="{0EBB5183-35E7-4474-82A7-D44BFB29157F}"/>
              </a:ext>
            </a:extLst>
          </p:cNvPr>
          <p:cNvSpPr>
            <a:spLocks noGrp="1"/>
          </p:cNvSpPr>
          <p:nvPr>
            <p:ph type="body" sz="quarter" idx="15" hasCustomPrompt="1"/>
          </p:nvPr>
        </p:nvSpPr>
        <p:spPr>
          <a:xfrm>
            <a:off x="16333202" y="9322151"/>
            <a:ext cx="6766560" cy="1407250"/>
          </a:xfrm>
          <a:prstGeom prst="rect">
            <a:avLst/>
          </a:prstGeom>
        </p:spPr>
        <p:txBody>
          <a:bodyPr lIns="0" tIns="0" rIns="0" bIns="0"/>
          <a:lstStyle>
            <a:lvl1pPr marL="0" indent="0">
              <a:lnSpc>
                <a:spcPct val="100000"/>
              </a:lnSpc>
              <a:buNone/>
              <a:defRPr sz="2800" b="1" cap="none" spc="0" baseline="0">
                <a:solidFill>
                  <a:schemeClr val="accent1"/>
                </a:solidFill>
                <a:latin typeface="+mn-lt"/>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3" name="Text Placeholder 32">
            <a:extLst>
              <a:ext uri="{FF2B5EF4-FFF2-40B4-BE49-F238E27FC236}">
                <a16:creationId xmlns:a16="http://schemas.microsoft.com/office/drawing/2014/main" id="{8F172F92-CC0D-4635-9B88-B1B783391C9B}"/>
              </a:ext>
            </a:extLst>
          </p:cNvPr>
          <p:cNvSpPr>
            <a:spLocks noGrp="1"/>
          </p:cNvSpPr>
          <p:nvPr>
            <p:ph type="body" sz="quarter" idx="16" hasCustomPrompt="1"/>
          </p:nvPr>
        </p:nvSpPr>
        <p:spPr>
          <a:xfrm>
            <a:off x="914400" y="641733"/>
            <a:ext cx="22555200" cy="1190626"/>
          </a:xfrm>
          <a:prstGeom prst="rect">
            <a:avLst/>
          </a:prstGeom>
        </p:spPr>
        <p:txBody>
          <a:bodyPr lIns="0" rIns="0"/>
          <a:lstStyle>
            <a:lvl1pPr marL="0" indent="0">
              <a:buNone/>
              <a:defRPr sz="4800">
                <a:solidFill>
                  <a:schemeClr val="accent1"/>
                </a:solidFill>
                <a:latin typeface="+mj-lt"/>
                <a:cs typeface="Times New Roman" panose="02020603050405020304" pitchFamily="18" charset="0"/>
              </a:defRPr>
            </a:lvl1pPr>
          </a:lstStyle>
          <a:p>
            <a:r>
              <a:rPr lang="en-US" dirty="0">
                <a:solidFill>
                  <a:srgbClr val="E77324"/>
                </a:solidFill>
              </a:rPr>
              <a:t>Caption: Times New Roman 24pt, Rotunda</a:t>
            </a:r>
            <a:r>
              <a:rPr lang="en-US" baseline="0" dirty="0">
                <a:solidFill>
                  <a:srgbClr val="E77324"/>
                </a:solidFill>
              </a:rPr>
              <a:t> Orange</a:t>
            </a:r>
            <a:endParaRPr lang="en-US" dirty="0">
              <a:solidFill>
                <a:srgbClr val="E77324"/>
              </a:solidFill>
            </a:endParaRPr>
          </a:p>
        </p:txBody>
      </p:sp>
      <p:sp>
        <p:nvSpPr>
          <p:cNvPr id="36" name="Text Placeholder 34">
            <a:extLst>
              <a:ext uri="{FF2B5EF4-FFF2-40B4-BE49-F238E27FC236}">
                <a16:creationId xmlns:a16="http://schemas.microsoft.com/office/drawing/2014/main" id="{8EB02873-6E83-4188-9DD0-8F72BA41AB6F}"/>
              </a:ext>
            </a:extLst>
          </p:cNvPr>
          <p:cNvSpPr>
            <a:spLocks noGrp="1"/>
          </p:cNvSpPr>
          <p:nvPr>
            <p:ph type="body" sz="quarter" idx="18" hasCustomPrompt="1"/>
          </p:nvPr>
        </p:nvSpPr>
        <p:spPr>
          <a:xfrm>
            <a:off x="8823762" y="5959736"/>
            <a:ext cx="6766560" cy="1600688"/>
          </a:xfrm>
          <a:prstGeom prst="rect">
            <a:avLst/>
          </a:prstGeom>
        </p:spPr>
        <p:txBody>
          <a:bodyPr lIns="0" tIns="0" rIns="0" bIns="0"/>
          <a:lstStyle>
            <a:lvl1pPr marL="0" indent="0">
              <a:buNone/>
              <a:defRPr sz="12400" b="1">
                <a:solidFill>
                  <a:srgbClr val="232D4B"/>
                </a:solidFill>
                <a:latin typeface="+mn-lt"/>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02</a:t>
            </a:r>
          </a:p>
        </p:txBody>
      </p:sp>
      <p:sp>
        <p:nvSpPr>
          <p:cNvPr id="37" name="Text Placeholder 34">
            <a:extLst>
              <a:ext uri="{FF2B5EF4-FFF2-40B4-BE49-F238E27FC236}">
                <a16:creationId xmlns:a16="http://schemas.microsoft.com/office/drawing/2014/main" id="{19C892A1-AC4C-464D-8966-F29E53C289CD}"/>
              </a:ext>
            </a:extLst>
          </p:cNvPr>
          <p:cNvSpPr>
            <a:spLocks noGrp="1"/>
          </p:cNvSpPr>
          <p:nvPr>
            <p:ph type="body" sz="quarter" idx="19" hasCustomPrompt="1"/>
          </p:nvPr>
        </p:nvSpPr>
        <p:spPr>
          <a:xfrm>
            <a:off x="16333198" y="5959736"/>
            <a:ext cx="6766560" cy="1600688"/>
          </a:xfrm>
          <a:prstGeom prst="rect">
            <a:avLst/>
          </a:prstGeom>
        </p:spPr>
        <p:txBody>
          <a:bodyPr lIns="0" tIns="0" rIns="0" bIns="0"/>
          <a:lstStyle>
            <a:lvl1pPr marL="0" indent="0">
              <a:buNone/>
              <a:defRPr sz="12400" b="1">
                <a:solidFill>
                  <a:srgbClr val="232D4B"/>
                </a:solidFill>
                <a:latin typeface="+mn-lt"/>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03</a:t>
            </a:r>
          </a:p>
        </p:txBody>
      </p:sp>
    </p:spTree>
    <p:extLst>
      <p:ext uri="{BB962C8B-B14F-4D97-AF65-F5344CB8AC3E}">
        <p14:creationId xmlns:p14="http://schemas.microsoft.com/office/powerpoint/2010/main" val="357151936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Monitor Mock up">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FC70BB2-BE1D-4517-8000-310072D3FD2F}"/>
              </a:ext>
            </a:extLst>
          </p:cNvPr>
          <p:cNvSpPr>
            <a:spLocks noGrp="1"/>
          </p:cNvSpPr>
          <p:nvPr userDrawn="1">
            <p:ph type="pic" sz="quarter" idx="12"/>
          </p:nvPr>
        </p:nvSpPr>
        <p:spPr>
          <a:xfrm>
            <a:off x="11963400" y="0"/>
            <a:ext cx="12420600" cy="13716000"/>
          </a:xfrm>
          <a:prstGeom prst="rect">
            <a:avLst/>
          </a:prstGeom>
        </p:spPr>
        <p:txBody>
          <a:bodyPr anchor="ctr"/>
          <a:lstStyle>
            <a:lvl1pPr marL="0" indent="0" algn="ctr">
              <a:buNone/>
              <a:defRPr b="1">
                <a:solidFill>
                  <a:schemeClr val="accent1"/>
                </a:solidFill>
              </a:defRPr>
            </a:lvl1pPr>
          </a:lstStyle>
          <a:p>
            <a:endParaRPr lang="en-US" dirty="0"/>
          </a:p>
        </p:txBody>
      </p:sp>
      <p:sp>
        <p:nvSpPr>
          <p:cNvPr id="5" name="Text Placeholder 4">
            <a:extLst>
              <a:ext uri="{FF2B5EF4-FFF2-40B4-BE49-F238E27FC236}">
                <a16:creationId xmlns:a16="http://schemas.microsoft.com/office/drawing/2014/main" id="{B1490A31-DAEA-495C-A258-FC8114380870}"/>
              </a:ext>
            </a:extLst>
          </p:cNvPr>
          <p:cNvSpPr>
            <a:spLocks noGrp="1"/>
          </p:cNvSpPr>
          <p:nvPr userDrawn="1">
            <p:ph type="body" sz="quarter" idx="11" hasCustomPrompt="1"/>
          </p:nvPr>
        </p:nvSpPr>
        <p:spPr>
          <a:xfrm>
            <a:off x="1422400" y="2949576"/>
            <a:ext cx="10007600" cy="7816848"/>
          </a:xfrm>
          <a:prstGeom prst="rect">
            <a:avLst/>
          </a:prstGeom>
        </p:spPr>
        <p:txBody>
          <a:bodyPr lIns="0" anchor="ctr"/>
          <a:lstStyle>
            <a:lvl1pPr marL="0" indent="0">
              <a:buNone/>
              <a:defRPr sz="3600">
                <a:solidFill>
                  <a:srgbClr val="232D4B"/>
                </a:solidFill>
              </a:defRPr>
            </a:lvl1pPr>
          </a:lstStyle>
          <a:p>
            <a:pPr lvl="0"/>
            <a:r>
              <a:rPr lang="en-US" dirty="0"/>
              <a:t>Arial Regular 18pt, White</a:t>
            </a:r>
          </a:p>
        </p:txBody>
      </p:sp>
      <p:cxnSp>
        <p:nvCxnSpPr>
          <p:cNvPr id="9" name="Straight Connector 8">
            <a:extLst>
              <a:ext uri="{FF2B5EF4-FFF2-40B4-BE49-F238E27FC236}">
                <a16:creationId xmlns:a16="http://schemas.microsoft.com/office/drawing/2014/main" id="{7330F9EF-26CE-4937-970F-97409730DCA7}"/>
              </a:ext>
            </a:extLst>
          </p:cNvPr>
          <p:cNvCxnSpPr>
            <a:cxnSpLocks/>
          </p:cNvCxnSpPr>
          <p:nvPr userDrawn="1"/>
        </p:nvCxnSpPr>
        <p:spPr>
          <a:xfrm>
            <a:off x="1168400" y="2963735"/>
            <a:ext cx="0" cy="778853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2736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43E1309-117A-4C0D-9960-DD6EFD5242B9}"/>
              </a:ext>
            </a:extLst>
          </p:cNvPr>
          <p:cNvGrpSpPr>
            <a:grpSpLocks noChangeAspect="1"/>
          </p:cNvGrpSpPr>
          <p:nvPr userDrawn="1"/>
        </p:nvGrpSpPr>
        <p:grpSpPr>
          <a:xfrm>
            <a:off x="4657751" y="4033391"/>
            <a:ext cx="15068502" cy="7432354"/>
            <a:chOff x="2235200" y="1676289"/>
            <a:chExt cx="8248805" cy="4068623"/>
          </a:xfrm>
          <a:solidFill>
            <a:schemeClr val="bg2"/>
          </a:solidFill>
        </p:grpSpPr>
        <p:sp>
          <p:nvSpPr>
            <p:cNvPr id="18" name="Freeform 107">
              <a:extLst>
                <a:ext uri="{FF2B5EF4-FFF2-40B4-BE49-F238E27FC236}">
                  <a16:creationId xmlns:a16="http://schemas.microsoft.com/office/drawing/2014/main" id="{75B769CA-B1A3-43B3-BDCE-C7D3FFBB3189}"/>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 name="Freeform 126">
              <a:extLst>
                <a:ext uri="{FF2B5EF4-FFF2-40B4-BE49-F238E27FC236}">
                  <a16:creationId xmlns:a16="http://schemas.microsoft.com/office/drawing/2014/main" id="{8EE5CE9B-5D15-43B8-88DC-6A099A30E4F2}"/>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0" name="Freeform 158">
              <a:extLst>
                <a:ext uri="{FF2B5EF4-FFF2-40B4-BE49-F238E27FC236}">
                  <a16:creationId xmlns:a16="http://schemas.microsoft.com/office/drawing/2014/main" id="{EE44F834-B905-40E8-9998-901300796D67}"/>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1" name="Freeform 164">
              <a:extLst>
                <a:ext uri="{FF2B5EF4-FFF2-40B4-BE49-F238E27FC236}">
                  <a16:creationId xmlns:a16="http://schemas.microsoft.com/office/drawing/2014/main" id="{EFCA5072-EC6D-4592-AE80-E929E60CA39B}"/>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grpSp>
          <p:nvGrpSpPr>
            <p:cNvPr id="23" name="Group 22">
              <a:extLst>
                <a:ext uri="{FF2B5EF4-FFF2-40B4-BE49-F238E27FC236}">
                  <a16:creationId xmlns:a16="http://schemas.microsoft.com/office/drawing/2014/main" id="{B0713583-83C9-4136-9144-0BF04095C385}"/>
                </a:ext>
              </a:extLst>
            </p:cNvPr>
            <p:cNvGrpSpPr/>
            <p:nvPr userDrawn="1"/>
          </p:nvGrpSpPr>
          <p:grpSpPr>
            <a:xfrm>
              <a:off x="2235200" y="1676289"/>
              <a:ext cx="8248805" cy="4068623"/>
              <a:chOff x="1785409" y="1960529"/>
              <a:chExt cx="6680161" cy="3294909"/>
            </a:xfrm>
            <a:grpFill/>
          </p:grpSpPr>
          <p:sp>
            <p:nvSpPr>
              <p:cNvPr id="25" name="Freeform 5">
                <a:extLst>
                  <a:ext uri="{FF2B5EF4-FFF2-40B4-BE49-F238E27FC236}">
                    <a16:creationId xmlns:a16="http://schemas.microsoft.com/office/drawing/2014/main" id="{D3296002-A23A-4929-9E55-65094FEA330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6" name="Freeform 6">
                <a:extLst>
                  <a:ext uri="{FF2B5EF4-FFF2-40B4-BE49-F238E27FC236}">
                    <a16:creationId xmlns:a16="http://schemas.microsoft.com/office/drawing/2014/main" id="{FED8140A-AAC2-4B22-9F99-9A17B2C835E7}"/>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7" name="Freeform 7">
                <a:extLst>
                  <a:ext uri="{FF2B5EF4-FFF2-40B4-BE49-F238E27FC236}">
                    <a16:creationId xmlns:a16="http://schemas.microsoft.com/office/drawing/2014/main" id="{0F9B09F4-2F2F-4665-8570-6FB7085E2701}"/>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8" name="Freeform 8">
                <a:extLst>
                  <a:ext uri="{FF2B5EF4-FFF2-40B4-BE49-F238E27FC236}">
                    <a16:creationId xmlns:a16="http://schemas.microsoft.com/office/drawing/2014/main" id="{D4F8B16E-FD38-45B9-B1C4-1A0BF4291CB3}"/>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9" name="Freeform 9">
                <a:extLst>
                  <a:ext uri="{FF2B5EF4-FFF2-40B4-BE49-F238E27FC236}">
                    <a16:creationId xmlns:a16="http://schemas.microsoft.com/office/drawing/2014/main" id="{96B3A75F-C34D-41E4-ADAA-D65D451855CD}"/>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30" name="Freeform 10">
                <a:extLst>
                  <a:ext uri="{FF2B5EF4-FFF2-40B4-BE49-F238E27FC236}">
                    <a16:creationId xmlns:a16="http://schemas.microsoft.com/office/drawing/2014/main" id="{FB1D35B2-39E6-49D5-B453-558F9406703C}"/>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39" name="Freeform 11">
                <a:extLst>
                  <a:ext uri="{FF2B5EF4-FFF2-40B4-BE49-F238E27FC236}">
                    <a16:creationId xmlns:a16="http://schemas.microsoft.com/office/drawing/2014/main" id="{CBF925C0-B700-4F8D-8095-508CD8C83232}"/>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0" name="Freeform 12">
                <a:extLst>
                  <a:ext uri="{FF2B5EF4-FFF2-40B4-BE49-F238E27FC236}">
                    <a16:creationId xmlns:a16="http://schemas.microsoft.com/office/drawing/2014/main" id="{B34E234E-D639-4582-BCB4-642188160FF5}"/>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1" name="Freeform 13">
                <a:extLst>
                  <a:ext uri="{FF2B5EF4-FFF2-40B4-BE49-F238E27FC236}">
                    <a16:creationId xmlns:a16="http://schemas.microsoft.com/office/drawing/2014/main" id="{1F219739-C54F-4C6E-B4D5-5EFE43831766}"/>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2" name="Freeform 14">
                <a:extLst>
                  <a:ext uri="{FF2B5EF4-FFF2-40B4-BE49-F238E27FC236}">
                    <a16:creationId xmlns:a16="http://schemas.microsoft.com/office/drawing/2014/main" id="{91C30A60-3319-4E53-BDC7-FBAC517D7131}"/>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3" name="Freeform 15">
                <a:extLst>
                  <a:ext uri="{FF2B5EF4-FFF2-40B4-BE49-F238E27FC236}">
                    <a16:creationId xmlns:a16="http://schemas.microsoft.com/office/drawing/2014/main" id="{CD6D3488-30A7-4104-ACBB-27A4144545B4}"/>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4" name="Freeform 16">
                <a:extLst>
                  <a:ext uri="{FF2B5EF4-FFF2-40B4-BE49-F238E27FC236}">
                    <a16:creationId xmlns:a16="http://schemas.microsoft.com/office/drawing/2014/main" id="{0FDD3F07-6170-4F79-B3F8-F9AD84AD207A}"/>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5" name="Freeform 17">
                <a:extLst>
                  <a:ext uri="{FF2B5EF4-FFF2-40B4-BE49-F238E27FC236}">
                    <a16:creationId xmlns:a16="http://schemas.microsoft.com/office/drawing/2014/main" id="{FA5CA788-6A14-406D-AD0E-F356AA89A7BA}"/>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6" name="Freeform 18">
                <a:extLst>
                  <a:ext uri="{FF2B5EF4-FFF2-40B4-BE49-F238E27FC236}">
                    <a16:creationId xmlns:a16="http://schemas.microsoft.com/office/drawing/2014/main" id="{E7E4EA15-7677-4509-A8FE-0B58D7AFDF71}"/>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7" name="Freeform 19">
                <a:extLst>
                  <a:ext uri="{FF2B5EF4-FFF2-40B4-BE49-F238E27FC236}">
                    <a16:creationId xmlns:a16="http://schemas.microsoft.com/office/drawing/2014/main" id="{D2E91A33-E42D-4F31-B3BE-6D159C903254}"/>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8" name="Freeform 20">
                <a:extLst>
                  <a:ext uri="{FF2B5EF4-FFF2-40B4-BE49-F238E27FC236}">
                    <a16:creationId xmlns:a16="http://schemas.microsoft.com/office/drawing/2014/main" id="{FB38FE85-1472-428C-8D9F-CA1A698B3E49}"/>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49" name="Freeform 21">
                <a:extLst>
                  <a:ext uri="{FF2B5EF4-FFF2-40B4-BE49-F238E27FC236}">
                    <a16:creationId xmlns:a16="http://schemas.microsoft.com/office/drawing/2014/main" id="{103AE938-39D0-47D1-87B7-7B4C598DE49D}"/>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0" name="Freeform 22">
                <a:extLst>
                  <a:ext uri="{FF2B5EF4-FFF2-40B4-BE49-F238E27FC236}">
                    <a16:creationId xmlns:a16="http://schemas.microsoft.com/office/drawing/2014/main" id="{4F4ADBE4-7A34-40AC-8BF6-83FF2984791A}"/>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1" name="Freeform 23">
                <a:extLst>
                  <a:ext uri="{FF2B5EF4-FFF2-40B4-BE49-F238E27FC236}">
                    <a16:creationId xmlns:a16="http://schemas.microsoft.com/office/drawing/2014/main" id="{F70351F7-1D66-4782-8A36-E71F09634688}"/>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2" name="Freeform 24">
                <a:extLst>
                  <a:ext uri="{FF2B5EF4-FFF2-40B4-BE49-F238E27FC236}">
                    <a16:creationId xmlns:a16="http://schemas.microsoft.com/office/drawing/2014/main" id="{33581E5B-E370-4D61-941F-71A2E52A2804}"/>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3" name="Freeform 25">
                <a:extLst>
                  <a:ext uri="{FF2B5EF4-FFF2-40B4-BE49-F238E27FC236}">
                    <a16:creationId xmlns:a16="http://schemas.microsoft.com/office/drawing/2014/main" id="{3C45B1B2-ACE5-441F-82F5-46FA213707A8}"/>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4" name="Freeform 26">
                <a:extLst>
                  <a:ext uri="{FF2B5EF4-FFF2-40B4-BE49-F238E27FC236}">
                    <a16:creationId xmlns:a16="http://schemas.microsoft.com/office/drawing/2014/main" id="{9C9E96F7-D2DB-4848-A4C3-60BE566987CA}"/>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5" name="Freeform 27">
                <a:extLst>
                  <a:ext uri="{FF2B5EF4-FFF2-40B4-BE49-F238E27FC236}">
                    <a16:creationId xmlns:a16="http://schemas.microsoft.com/office/drawing/2014/main" id="{773B0BD8-57F1-4B19-81C1-A342BA4F6217}"/>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6" name="Freeform 28">
                <a:extLst>
                  <a:ext uri="{FF2B5EF4-FFF2-40B4-BE49-F238E27FC236}">
                    <a16:creationId xmlns:a16="http://schemas.microsoft.com/office/drawing/2014/main" id="{2DFA8D16-9238-4E83-A49E-35DF74EC1E5D}"/>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7" name="Freeform 29">
                <a:extLst>
                  <a:ext uri="{FF2B5EF4-FFF2-40B4-BE49-F238E27FC236}">
                    <a16:creationId xmlns:a16="http://schemas.microsoft.com/office/drawing/2014/main" id="{3E531247-02D1-4CA3-99A1-4AE7D02D53E0}"/>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8" name="Freeform 30">
                <a:extLst>
                  <a:ext uri="{FF2B5EF4-FFF2-40B4-BE49-F238E27FC236}">
                    <a16:creationId xmlns:a16="http://schemas.microsoft.com/office/drawing/2014/main" id="{42396486-4D06-409E-8CFD-D69A9DA937AA}"/>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59" name="Freeform 31">
                <a:extLst>
                  <a:ext uri="{FF2B5EF4-FFF2-40B4-BE49-F238E27FC236}">
                    <a16:creationId xmlns:a16="http://schemas.microsoft.com/office/drawing/2014/main" id="{09604288-D42C-4857-BA28-74173FC2D32F}"/>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0" name="Freeform 32">
                <a:extLst>
                  <a:ext uri="{FF2B5EF4-FFF2-40B4-BE49-F238E27FC236}">
                    <a16:creationId xmlns:a16="http://schemas.microsoft.com/office/drawing/2014/main" id="{010410A2-D70D-4FF3-B8BC-12FA02C68C39}"/>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1" name="Freeform 33">
                <a:extLst>
                  <a:ext uri="{FF2B5EF4-FFF2-40B4-BE49-F238E27FC236}">
                    <a16:creationId xmlns:a16="http://schemas.microsoft.com/office/drawing/2014/main" id="{DB9CC3AF-04D6-4558-A7E2-A265166D6B3D}"/>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2" name="Freeform 34">
                <a:extLst>
                  <a:ext uri="{FF2B5EF4-FFF2-40B4-BE49-F238E27FC236}">
                    <a16:creationId xmlns:a16="http://schemas.microsoft.com/office/drawing/2014/main" id="{39C72BDA-0215-472D-A012-C3106BA8B305}"/>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3" name="Freeform 35">
                <a:extLst>
                  <a:ext uri="{FF2B5EF4-FFF2-40B4-BE49-F238E27FC236}">
                    <a16:creationId xmlns:a16="http://schemas.microsoft.com/office/drawing/2014/main" id="{0718D27A-AD1B-4B72-933E-64137AACFEC0}"/>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4" name="Freeform 36">
                <a:extLst>
                  <a:ext uri="{FF2B5EF4-FFF2-40B4-BE49-F238E27FC236}">
                    <a16:creationId xmlns:a16="http://schemas.microsoft.com/office/drawing/2014/main" id="{DAB5F9DE-8BF5-469B-A436-A31846D592A9}"/>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5" name="Freeform 37">
                <a:extLst>
                  <a:ext uri="{FF2B5EF4-FFF2-40B4-BE49-F238E27FC236}">
                    <a16:creationId xmlns:a16="http://schemas.microsoft.com/office/drawing/2014/main" id="{AB627A17-04EE-499D-8BC0-D4DF3C5FC67B}"/>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6" name="Freeform 38">
                <a:extLst>
                  <a:ext uri="{FF2B5EF4-FFF2-40B4-BE49-F238E27FC236}">
                    <a16:creationId xmlns:a16="http://schemas.microsoft.com/office/drawing/2014/main" id="{8344CECB-D3E8-43F5-A3BD-32AC82D7F89C}"/>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7" name="Freeform 39">
                <a:extLst>
                  <a:ext uri="{FF2B5EF4-FFF2-40B4-BE49-F238E27FC236}">
                    <a16:creationId xmlns:a16="http://schemas.microsoft.com/office/drawing/2014/main" id="{66E1376A-B4B3-4685-9A6C-C04A9064F3F4}"/>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8" name="Freeform 40">
                <a:extLst>
                  <a:ext uri="{FF2B5EF4-FFF2-40B4-BE49-F238E27FC236}">
                    <a16:creationId xmlns:a16="http://schemas.microsoft.com/office/drawing/2014/main" id="{20F4D6FE-05D0-49F3-AAC4-99A9A60D432B}"/>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69" name="Freeform 41">
                <a:extLst>
                  <a:ext uri="{FF2B5EF4-FFF2-40B4-BE49-F238E27FC236}">
                    <a16:creationId xmlns:a16="http://schemas.microsoft.com/office/drawing/2014/main" id="{879688A1-7DD6-4013-B2AE-FC5A60E048DB}"/>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0" name="Freeform 42">
                <a:extLst>
                  <a:ext uri="{FF2B5EF4-FFF2-40B4-BE49-F238E27FC236}">
                    <a16:creationId xmlns:a16="http://schemas.microsoft.com/office/drawing/2014/main" id="{62F8FAC2-B223-4C76-864D-351F0E895763}"/>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1" name="Freeform 43">
                <a:extLst>
                  <a:ext uri="{FF2B5EF4-FFF2-40B4-BE49-F238E27FC236}">
                    <a16:creationId xmlns:a16="http://schemas.microsoft.com/office/drawing/2014/main" id="{808D8C37-B876-4375-BD70-8E9EF34D2754}"/>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2" name="Freeform 44">
                <a:extLst>
                  <a:ext uri="{FF2B5EF4-FFF2-40B4-BE49-F238E27FC236}">
                    <a16:creationId xmlns:a16="http://schemas.microsoft.com/office/drawing/2014/main" id="{DA4B656B-1A4B-4E74-83C6-AE84D470D0AA}"/>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3" name="Freeform 45">
                <a:extLst>
                  <a:ext uri="{FF2B5EF4-FFF2-40B4-BE49-F238E27FC236}">
                    <a16:creationId xmlns:a16="http://schemas.microsoft.com/office/drawing/2014/main" id="{1650AC67-2EDE-43CA-A0E8-FF70CA8D28E4}"/>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4" name="Freeform 46">
                <a:extLst>
                  <a:ext uri="{FF2B5EF4-FFF2-40B4-BE49-F238E27FC236}">
                    <a16:creationId xmlns:a16="http://schemas.microsoft.com/office/drawing/2014/main" id="{A0CF96C3-E9EF-4D92-B118-EE90FB2B336B}"/>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5" name="Freeform 47">
                <a:extLst>
                  <a:ext uri="{FF2B5EF4-FFF2-40B4-BE49-F238E27FC236}">
                    <a16:creationId xmlns:a16="http://schemas.microsoft.com/office/drawing/2014/main" id="{461F8687-EA8B-4389-93CD-6D84D7BABE1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6" name="Freeform 48">
                <a:extLst>
                  <a:ext uri="{FF2B5EF4-FFF2-40B4-BE49-F238E27FC236}">
                    <a16:creationId xmlns:a16="http://schemas.microsoft.com/office/drawing/2014/main" id="{76CA3754-692B-4A82-AD2E-5909FC3C46B6}"/>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7" name="Freeform 49">
                <a:extLst>
                  <a:ext uri="{FF2B5EF4-FFF2-40B4-BE49-F238E27FC236}">
                    <a16:creationId xmlns:a16="http://schemas.microsoft.com/office/drawing/2014/main" id="{3D3A646E-514A-4987-A8C3-E8D36733CDAF}"/>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8" name="Freeform 50">
                <a:extLst>
                  <a:ext uri="{FF2B5EF4-FFF2-40B4-BE49-F238E27FC236}">
                    <a16:creationId xmlns:a16="http://schemas.microsoft.com/office/drawing/2014/main" id="{FFFA6464-E4A4-4677-ABEC-51DAF4363352}"/>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79" name="Freeform 51">
                <a:extLst>
                  <a:ext uri="{FF2B5EF4-FFF2-40B4-BE49-F238E27FC236}">
                    <a16:creationId xmlns:a16="http://schemas.microsoft.com/office/drawing/2014/main" id="{2ED64186-FD6C-4093-BDA2-BEAB38098A3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0" name="Freeform 52">
                <a:extLst>
                  <a:ext uri="{FF2B5EF4-FFF2-40B4-BE49-F238E27FC236}">
                    <a16:creationId xmlns:a16="http://schemas.microsoft.com/office/drawing/2014/main" id="{DB3C8C1E-FC9F-49CD-A077-BC8905FBFEF7}"/>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1" name="Freeform 53">
                <a:extLst>
                  <a:ext uri="{FF2B5EF4-FFF2-40B4-BE49-F238E27FC236}">
                    <a16:creationId xmlns:a16="http://schemas.microsoft.com/office/drawing/2014/main" id="{7DD13C1E-B335-485D-99E3-9023AAD18BE3}"/>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2" name="Freeform 54">
                <a:extLst>
                  <a:ext uri="{FF2B5EF4-FFF2-40B4-BE49-F238E27FC236}">
                    <a16:creationId xmlns:a16="http://schemas.microsoft.com/office/drawing/2014/main" id="{F27FF28E-3D17-44CC-A408-B1802CCD986C}"/>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3" name="Freeform 55">
                <a:extLst>
                  <a:ext uri="{FF2B5EF4-FFF2-40B4-BE49-F238E27FC236}">
                    <a16:creationId xmlns:a16="http://schemas.microsoft.com/office/drawing/2014/main" id="{9216E07F-B844-425B-A6AC-27CEA554D023}"/>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4" name="Freeform 56">
                <a:extLst>
                  <a:ext uri="{FF2B5EF4-FFF2-40B4-BE49-F238E27FC236}">
                    <a16:creationId xmlns:a16="http://schemas.microsoft.com/office/drawing/2014/main" id="{C2D611B5-FE8A-4AD7-8163-D04F268D09EC}"/>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5" name="Freeform 57">
                <a:extLst>
                  <a:ext uri="{FF2B5EF4-FFF2-40B4-BE49-F238E27FC236}">
                    <a16:creationId xmlns:a16="http://schemas.microsoft.com/office/drawing/2014/main" id="{4545332F-41A5-4948-B6F0-547E31956258}"/>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6" name="Freeform 58">
                <a:extLst>
                  <a:ext uri="{FF2B5EF4-FFF2-40B4-BE49-F238E27FC236}">
                    <a16:creationId xmlns:a16="http://schemas.microsoft.com/office/drawing/2014/main" id="{9986D05E-05AE-442D-A89A-29D7EB8E576E}"/>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7" name="Freeform 59">
                <a:extLst>
                  <a:ext uri="{FF2B5EF4-FFF2-40B4-BE49-F238E27FC236}">
                    <a16:creationId xmlns:a16="http://schemas.microsoft.com/office/drawing/2014/main" id="{965281FD-3016-482D-AAE7-051B9A6AD433}"/>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8" name="Freeform 60">
                <a:extLst>
                  <a:ext uri="{FF2B5EF4-FFF2-40B4-BE49-F238E27FC236}">
                    <a16:creationId xmlns:a16="http://schemas.microsoft.com/office/drawing/2014/main" id="{455D062D-057E-4600-A987-D29130B5597E}"/>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89" name="Freeform 61">
                <a:extLst>
                  <a:ext uri="{FF2B5EF4-FFF2-40B4-BE49-F238E27FC236}">
                    <a16:creationId xmlns:a16="http://schemas.microsoft.com/office/drawing/2014/main" id="{4A8AAB3B-86D0-4860-8E80-AB5134E129C8}"/>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0" name="Freeform 62">
                <a:extLst>
                  <a:ext uri="{FF2B5EF4-FFF2-40B4-BE49-F238E27FC236}">
                    <a16:creationId xmlns:a16="http://schemas.microsoft.com/office/drawing/2014/main" id="{5FCD7370-0FA7-41A2-A83B-D14E59DF452B}"/>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1" name="Freeform 63">
                <a:extLst>
                  <a:ext uri="{FF2B5EF4-FFF2-40B4-BE49-F238E27FC236}">
                    <a16:creationId xmlns:a16="http://schemas.microsoft.com/office/drawing/2014/main" id="{43C5979F-341F-4645-BC01-8302A25503DA}"/>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2" name="Freeform 64">
                <a:extLst>
                  <a:ext uri="{FF2B5EF4-FFF2-40B4-BE49-F238E27FC236}">
                    <a16:creationId xmlns:a16="http://schemas.microsoft.com/office/drawing/2014/main" id="{729B3571-7807-42CF-8784-73555F1465C5}"/>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3" name="Freeform 65">
                <a:extLst>
                  <a:ext uri="{FF2B5EF4-FFF2-40B4-BE49-F238E27FC236}">
                    <a16:creationId xmlns:a16="http://schemas.microsoft.com/office/drawing/2014/main" id="{C34F2873-BDFD-4C4D-AB67-AF767D5951D2}"/>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4" name="Freeform 66">
                <a:extLst>
                  <a:ext uri="{FF2B5EF4-FFF2-40B4-BE49-F238E27FC236}">
                    <a16:creationId xmlns:a16="http://schemas.microsoft.com/office/drawing/2014/main" id="{F88956E0-4BC6-4C59-BBDE-53959937DF12}"/>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5" name="Freeform 67">
                <a:extLst>
                  <a:ext uri="{FF2B5EF4-FFF2-40B4-BE49-F238E27FC236}">
                    <a16:creationId xmlns:a16="http://schemas.microsoft.com/office/drawing/2014/main" id="{C76DDD5C-A587-48E6-8AC8-97521AC5BF90}"/>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6" name="Freeform 68">
                <a:extLst>
                  <a:ext uri="{FF2B5EF4-FFF2-40B4-BE49-F238E27FC236}">
                    <a16:creationId xmlns:a16="http://schemas.microsoft.com/office/drawing/2014/main" id="{614783C4-9365-4E3F-B556-9C22D376AF4E}"/>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7" name="Freeform 69">
                <a:extLst>
                  <a:ext uri="{FF2B5EF4-FFF2-40B4-BE49-F238E27FC236}">
                    <a16:creationId xmlns:a16="http://schemas.microsoft.com/office/drawing/2014/main" id="{FCDDCF65-477E-47F9-ADC0-41DCEF2C1265}"/>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8" name="Freeform 70">
                <a:extLst>
                  <a:ext uri="{FF2B5EF4-FFF2-40B4-BE49-F238E27FC236}">
                    <a16:creationId xmlns:a16="http://schemas.microsoft.com/office/drawing/2014/main" id="{75E5A5C3-A926-487C-B649-1CCB3954B503}"/>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99" name="Freeform 71">
                <a:extLst>
                  <a:ext uri="{FF2B5EF4-FFF2-40B4-BE49-F238E27FC236}">
                    <a16:creationId xmlns:a16="http://schemas.microsoft.com/office/drawing/2014/main" id="{E879E9D2-8851-43B8-A6D9-E854FD2B2B08}"/>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0" name="Freeform 72">
                <a:extLst>
                  <a:ext uri="{FF2B5EF4-FFF2-40B4-BE49-F238E27FC236}">
                    <a16:creationId xmlns:a16="http://schemas.microsoft.com/office/drawing/2014/main" id="{34BF832D-B686-4D28-AB7C-15B5490BEE7E}"/>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1" name="Freeform 73">
                <a:extLst>
                  <a:ext uri="{FF2B5EF4-FFF2-40B4-BE49-F238E27FC236}">
                    <a16:creationId xmlns:a16="http://schemas.microsoft.com/office/drawing/2014/main" id="{9535DD5F-F3A6-4113-8679-A88038B6E503}"/>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2" name="Freeform 74">
                <a:extLst>
                  <a:ext uri="{FF2B5EF4-FFF2-40B4-BE49-F238E27FC236}">
                    <a16:creationId xmlns:a16="http://schemas.microsoft.com/office/drawing/2014/main" id="{D7EC02C0-912F-4C8E-A7D9-4BD099ACD23C}"/>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3" name="Freeform 75">
                <a:extLst>
                  <a:ext uri="{FF2B5EF4-FFF2-40B4-BE49-F238E27FC236}">
                    <a16:creationId xmlns:a16="http://schemas.microsoft.com/office/drawing/2014/main" id="{980DDFE4-B15E-445B-85CD-1EBBEE597B2A}"/>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4" name="Freeform 76">
                <a:extLst>
                  <a:ext uri="{FF2B5EF4-FFF2-40B4-BE49-F238E27FC236}">
                    <a16:creationId xmlns:a16="http://schemas.microsoft.com/office/drawing/2014/main" id="{5E60AEF0-EDBC-4EC3-AB0F-214C4CA611C0}"/>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5" name="Freeform 77">
                <a:extLst>
                  <a:ext uri="{FF2B5EF4-FFF2-40B4-BE49-F238E27FC236}">
                    <a16:creationId xmlns:a16="http://schemas.microsoft.com/office/drawing/2014/main" id="{E5B51A1A-F878-45C6-9724-8E834194D9AD}"/>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6" name="Freeform 78">
                <a:extLst>
                  <a:ext uri="{FF2B5EF4-FFF2-40B4-BE49-F238E27FC236}">
                    <a16:creationId xmlns:a16="http://schemas.microsoft.com/office/drawing/2014/main" id="{BCBD1127-67B1-43A2-9B74-D4B2EFAFF50C}"/>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7" name="Freeform 79">
                <a:extLst>
                  <a:ext uri="{FF2B5EF4-FFF2-40B4-BE49-F238E27FC236}">
                    <a16:creationId xmlns:a16="http://schemas.microsoft.com/office/drawing/2014/main" id="{E8060256-E426-4362-9D58-F748DE3F3FE9}"/>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8" name="Freeform 80">
                <a:extLst>
                  <a:ext uri="{FF2B5EF4-FFF2-40B4-BE49-F238E27FC236}">
                    <a16:creationId xmlns:a16="http://schemas.microsoft.com/office/drawing/2014/main" id="{81302BAC-BDD3-406B-B3F4-19430A292F9D}"/>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09" name="Freeform 81">
                <a:extLst>
                  <a:ext uri="{FF2B5EF4-FFF2-40B4-BE49-F238E27FC236}">
                    <a16:creationId xmlns:a16="http://schemas.microsoft.com/office/drawing/2014/main" id="{2AB420C5-BAC5-4E2D-8DC9-A2E2EEE55040}"/>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0" name="Freeform 82">
                <a:extLst>
                  <a:ext uri="{FF2B5EF4-FFF2-40B4-BE49-F238E27FC236}">
                    <a16:creationId xmlns:a16="http://schemas.microsoft.com/office/drawing/2014/main" id="{A0EDB801-0B7E-4544-A9C5-FEAB75611DEA}"/>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1" name="Freeform 83">
                <a:extLst>
                  <a:ext uri="{FF2B5EF4-FFF2-40B4-BE49-F238E27FC236}">
                    <a16:creationId xmlns:a16="http://schemas.microsoft.com/office/drawing/2014/main" id="{66D09031-F43C-4C93-989A-C0CC57C467D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2" name="Freeform 84">
                <a:extLst>
                  <a:ext uri="{FF2B5EF4-FFF2-40B4-BE49-F238E27FC236}">
                    <a16:creationId xmlns:a16="http://schemas.microsoft.com/office/drawing/2014/main" id="{635EA3DA-03D8-4312-9596-FC03DB58B8E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3" name="Freeform 85">
                <a:extLst>
                  <a:ext uri="{FF2B5EF4-FFF2-40B4-BE49-F238E27FC236}">
                    <a16:creationId xmlns:a16="http://schemas.microsoft.com/office/drawing/2014/main" id="{3B66DA0F-C314-4A6C-92F1-E34701BF2267}"/>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4" name="Freeform 86">
                <a:extLst>
                  <a:ext uri="{FF2B5EF4-FFF2-40B4-BE49-F238E27FC236}">
                    <a16:creationId xmlns:a16="http://schemas.microsoft.com/office/drawing/2014/main" id="{F22A9774-A094-4E6E-AABA-9D87745D22D4}"/>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5" name="Freeform 87">
                <a:extLst>
                  <a:ext uri="{FF2B5EF4-FFF2-40B4-BE49-F238E27FC236}">
                    <a16:creationId xmlns:a16="http://schemas.microsoft.com/office/drawing/2014/main" id="{C7D89AEA-B89E-4E16-9AB8-FD5DA7BAD737}"/>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6" name="Freeform 88">
                <a:extLst>
                  <a:ext uri="{FF2B5EF4-FFF2-40B4-BE49-F238E27FC236}">
                    <a16:creationId xmlns:a16="http://schemas.microsoft.com/office/drawing/2014/main" id="{D1558FCB-EE3B-40FC-A140-3AE8F2370D03}"/>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7" name="Freeform 89">
                <a:extLst>
                  <a:ext uri="{FF2B5EF4-FFF2-40B4-BE49-F238E27FC236}">
                    <a16:creationId xmlns:a16="http://schemas.microsoft.com/office/drawing/2014/main" id="{590BAE44-B945-477E-A357-6553FAC7A7CF}"/>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8" name="Freeform 90">
                <a:extLst>
                  <a:ext uri="{FF2B5EF4-FFF2-40B4-BE49-F238E27FC236}">
                    <a16:creationId xmlns:a16="http://schemas.microsoft.com/office/drawing/2014/main" id="{7772BAEB-D8EF-41AD-AD4E-0E427ABE0949}"/>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19" name="Freeform 91">
                <a:extLst>
                  <a:ext uri="{FF2B5EF4-FFF2-40B4-BE49-F238E27FC236}">
                    <a16:creationId xmlns:a16="http://schemas.microsoft.com/office/drawing/2014/main" id="{4E7B545B-F0F3-46DA-B077-A0FCA57BD5F9}"/>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0" name="Freeform 92">
                <a:extLst>
                  <a:ext uri="{FF2B5EF4-FFF2-40B4-BE49-F238E27FC236}">
                    <a16:creationId xmlns:a16="http://schemas.microsoft.com/office/drawing/2014/main" id="{C58C0223-442F-4D46-B771-1ABC2D102235}"/>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1" name="Freeform 93">
                <a:extLst>
                  <a:ext uri="{FF2B5EF4-FFF2-40B4-BE49-F238E27FC236}">
                    <a16:creationId xmlns:a16="http://schemas.microsoft.com/office/drawing/2014/main" id="{E07B8F9C-30BE-4176-A0F1-3DA9F88B79C0}"/>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2" name="Freeform 94">
                <a:extLst>
                  <a:ext uri="{FF2B5EF4-FFF2-40B4-BE49-F238E27FC236}">
                    <a16:creationId xmlns:a16="http://schemas.microsoft.com/office/drawing/2014/main" id="{90A011FA-6DDE-448A-8FC3-7AD30F57B3AB}"/>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3" name="Freeform 95">
                <a:extLst>
                  <a:ext uri="{FF2B5EF4-FFF2-40B4-BE49-F238E27FC236}">
                    <a16:creationId xmlns:a16="http://schemas.microsoft.com/office/drawing/2014/main" id="{3EAC63D5-1105-4DD3-83E9-0218F98E5D4E}"/>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4" name="Freeform 96">
                <a:extLst>
                  <a:ext uri="{FF2B5EF4-FFF2-40B4-BE49-F238E27FC236}">
                    <a16:creationId xmlns:a16="http://schemas.microsoft.com/office/drawing/2014/main" id="{1A73323B-1813-4200-911E-0DA88C51BF28}"/>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5" name="Freeform 97">
                <a:extLst>
                  <a:ext uri="{FF2B5EF4-FFF2-40B4-BE49-F238E27FC236}">
                    <a16:creationId xmlns:a16="http://schemas.microsoft.com/office/drawing/2014/main" id="{A1E16A30-49C6-4795-95E1-27B6122AA6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6" name="Freeform 98">
                <a:extLst>
                  <a:ext uri="{FF2B5EF4-FFF2-40B4-BE49-F238E27FC236}">
                    <a16:creationId xmlns:a16="http://schemas.microsoft.com/office/drawing/2014/main" id="{0C94DFED-6D47-44B0-9BBB-ED8E342038FE}"/>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7" name="Freeform 99">
                <a:extLst>
                  <a:ext uri="{FF2B5EF4-FFF2-40B4-BE49-F238E27FC236}">
                    <a16:creationId xmlns:a16="http://schemas.microsoft.com/office/drawing/2014/main" id="{5F21D749-6219-4185-8BB7-CA3B31D70AE0}"/>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8" name="Freeform 100">
                <a:extLst>
                  <a:ext uri="{FF2B5EF4-FFF2-40B4-BE49-F238E27FC236}">
                    <a16:creationId xmlns:a16="http://schemas.microsoft.com/office/drawing/2014/main" id="{59FE0E6A-0193-4442-A607-602F4D359103}"/>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29" name="Freeform 101">
                <a:extLst>
                  <a:ext uri="{FF2B5EF4-FFF2-40B4-BE49-F238E27FC236}">
                    <a16:creationId xmlns:a16="http://schemas.microsoft.com/office/drawing/2014/main" id="{BB059A86-4851-4435-AFBE-03D13F488CC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0" name="Freeform 102">
                <a:extLst>
                  <a:ext uri="{FF2B5EF4-FFF2-40B4-BE49-F238E27FC236}">
                    <a16:creationId xmlns:a16="http://schemas.microsoft.com/office/drawing/2014/main" id="{A7ADB567-D85E-47D0-8A32-53CF05ECD395}"/>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1" name="Freeform 103">
                <a:extLst>
                  <a:ext uri="{FF2B5EF4-FFF2-40B4-BE49-F238E27FC236}">
                    <a16:creationId xmlns:a16="http://schemas.microsoft.com/office/drawing/2014/main" id="{11BA8FA8-5CC9-4061-879C-2417453EC4CA}"/>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2" name="Freeform 104">
                <a:extLst>
                  <a:ext uri="{FF2B5EF4-FFF2-40B4-BE49-F238E27FC236}">
                    <a16:creationId xmlns:a16="http://schemas.microsoft.com/office/drawing/2014/main" id="{A9898D0B-9E7A-42A1-B6E2-02C5A722A7D2}"/>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3" name="Freeform 105">
                <a:extLst>
                  <a:ext uri="{FF2B5EF4-FFF2-40B4-BE49-F238E27FC236}">
                    <a16:creationId xmlns:a16="http://schemas.microsoft.com/office/drawing/2014/main" id="{A9F76C44-733C-4368-B5F3-BFFABECCF305}"/>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4" name="Freeform 106">
                <a:extLst>
                  <a:ext uri="{FF2B5EF4-FFF2-40B4-BE49-F238E27FC236}">
                    <a16:creationId xmlns:a16="http://schemas.microsoft.com/office/drawing/2014/main" id="{FF8ED26C-58A8-4544-A811-2AEE3A1DFA26}"/>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5" name="Freeform 108">
                <a:extLst>
                  <a:ext uri="{FF2B5EF4-FFF2-40B4-BE49-F238E27FC236}">
                    <a16:creationId xmlns:a16="http://schemas.microsoft.com/office/drawing/2014/main" id="{2167C2D9-57A8-44DD-9160-CECDD75473C8}"/>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6" name="Freeform 109">
                <a:extLst>
                  <a:ext uri="{FF2B5EF4-FFF2-40B4-BE49-F238E27FC236}">
                    <a16:creationId xmlns:a16="http://schemas.microsoft.com/office/drawing/2014/main" id="{B0CCD97E-FBB9-4BA2-A4C9-F44CA783F34A}"/>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7" name="Freeform 110">
                <a:extLst>
                  <a:ext uri="{FF2B5EF4-FFF2-40B4-BE49-F238E27FC236}">
                    <a16:creationId xmlns:a16="http://schemas.microsoft.com/office/drawing/2014/main" id="{C3CF7DDD-A85A-47E2-B187-75BCC184C22C}"/>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8" name="Freeform 111">
                <a:extLst>
                  <a:ext uri="{FF2B5EF4-FFF2-40B4-BE49-F238E27FC236}">
                    <a16:creationId xmlns:a16="http://schemas.microsoft.com/office/drawing/2014/main" id="{5A3B868B-5E39-47F1-8D20-22558C94FF8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39" name="Freeform 112">
                <a:extLst>
                  <a:ext uri="{FF2B5EF4-FFF2-40B4-BE49-F238E27FC236}">
                    <a16:creationId xmlns:a16="http://schemas.microsoft.com/office/drawing/2014/main" id="{14782A59-9FCB-458F-BFE4-49DEAED5F38C}"/>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0" name="Freeform 113">
                <a:extLst>
                  <a:ext uri="{FF2B5EF4-FFF2-40B4-BE49-F238E27FC236}">
                    <a16:creationId xmlns:a16="http://schemas.microsoft.com/office/drawing/2014/main" id="{0EC28739-BBBE-4AA6-9748-6DE7AE8B7644}"/>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1" name="Freeform 114">
                <a:extLst>
                  <a:ext uri="{FF2B5EF4-FFF2-40B4-BE49-F238E27FC236}">
                    <a16:creationId xmlns:a16="http://schemas.microsoft.com/office/drawing/2014/main" id="{41448CCB-D666-4097-BA88-39AF415F3F4B}"/>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2" name="Freeform 115">
                <a:extLst>
                  <a:ext uri="{FF2B5EF4-FFF2-40B4-BE49-F238E27FC236}">
                    <a16:creationId xmlns:a16="http://schemas.microsoft.com/office/drawing/2014/main" id="{B7B182F3-77F4-4B29-9E21-465B16668358}"/>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3" name="Freeform 116">
                <a:extLst>
                  <a:ext uri="{FF2B5EF4-FFF2-40B4-BE49-F238E27FC236}">
                    <a16:creationId xmlns:a16="http://schemas.microsoft.com/office/drawing/2014/main" id="{B7E42A2E-CADC-4D53-847D-E2603B62D6DA}"/>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4" name="Freeform 117">
                <a:extLst>
                  <a:ext uri="{FF2B5EF4-FFF2-40B4-BE49-F238E27FC236}">
                    <a16:creationId xmlns:a16="http://schemas.microsoft.com/office/drawing/2014/main" id="{C239C1FA-2BB7-4686-B83D-402FA804C70F}"/>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5" name="Freeform 118">
                <a:extLst>
                  <a:ext uri="{FF2B5EF4-FFF2-40B4-BE49-F238E27FC236}">
                    <a16:creationId xmlns:a16="http://schemas.microsoft.com/office/drawing/2014/main" id="{2F716064-8337-4A5F-B5CB-4A17B3B9E50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6" name="Freeform 119">
                <a:extLst>
                  <a:ext uri="{FF2B5EF4-FFF2-40B4-BE49-F238E27FC236}">
                    <a16:creationId xmlns:a16="http://schemas.microsoft.com/office/drawing/2014/main" id="{5BB7F68A-8FC8-4C34-8ADC-585C0866E522}"/>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7" name="Freeform 120">
                <a:extLst>
                  <a:ext uri="{FF2B5EF4-FFF2-40B4-BE49-F238E27FC236}">
                    <a16:creationId xmlns:a16="http://schemas.microsoft.com/office/drawing/2014/main" id="{D3A769B6-F2F7-4309-AE69-256CD8B9B0F3}"/>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8" name="Freeform 121">
                <a:extLst>
                  <a:ext uri="{FF2B5EF4-FFF2-40B4-BE49-F238E27FC236}">
                    <a16:creationId xmlns:a16="http://schemas.microsoft.com/office/drawing/2014/main" id="{D20E26EF-D345-4F2D-BD1F-411700C014BA}"/>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49" name="Freeform 122">
                <a:extLst>
                  <a:ext uri="{FF2B5EF4-FFF2-40B4-BE49-F238E27FC236}">
                    <a16:creationId xmlns:a16="http://schemas.microsoft.com/office/drawing/2014/main" id="{9F971173-E5A1-4CDA-B4E5-700915534A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0" name="Freeform 123">
                <a:extLst>
                  <a:ext uri="{FF2B5EF4-FFF2-40B4-BE49-F238E27FC236}">
                    <a16:creationId xmlns:a16="http://schemas.microsoft.com/office/drawing/2014/main" id="{AB7D340D-7836-44F9-8927-233B03A5443E}"/>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1" name="Freeform 124">
                <a:extLst>
                  <a:ext uri="{FF2B5EF4-FFF2-40B4-BE49-F238E27FC236}">
                    <a16:creationId xmlns:a16="http://schemas.microsoft.com/office/drawing/2014/main" id="{B3FC93D9-9E68-40B1-B9B6-9676B67A188A}"/>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2" name="Freeform 125">
                <a:extLst>
                  <a:ext uri="{FF2B5EF4-FFF2-40B4-BE49-F238E27FC236}">
                    <a16:creationId xmlns:a16="http://schemas.microsoft.com/office/drawing/2014/main" id="{3615268B-60DD-409D-AFA3-C0ECC44ED45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3" name="Freeform 127">
                <a:extLst>
                  <a:ext uri="{FF2B5EF4-FFF2-40B4-BE49-F238E27FC236}">
                    <a16:creationId xmlns:a16="http://schemas.microsoft.com/office/drawing/2014/main" id="{B854320E-869A-4D3E-A4E5-D216EC37DDB6}"/>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4" name="Freeform 128">
                <a:extLst>
                  <a:ext uri="{FF2B5EF4-FFF2-40B4-BE49-F238E27FC236}">
                    <a16:creationId xmlns:a16="http://schemas.microsoft.com/office/drawing/2014/main" id="{C5756188-8FC8-4C25-848D-E96D6256B4DD}"/>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5" name="Freeform 129">
                <a:extLst>
                  <a:ext uri="{FF2B5EF4-FFF2-40B4-BE49-F238E27FC236}">
                    <a16:creationId xmlns:a16="http://schemas.microsoft.com/office/drawing/2014/main" id="{23E3022C-7389-4858-8D15-FA12CE4EE539}"/>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6" name="Freeform 130">
                <a:extLst>
                  <a:ext uri="{FF2B5EF4-FFF2-40B4-BE49-F238E27FC236}">
                    <a16:creationId xmlns:a16="http://schemas.microsoft.com/office/drawing/2014/main" id="{70A79249-3A58-4E21-99E4-3B6CC8152FB7}"/>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7" name="Freeform 131">
                <a:extLst>
                  <a:ext uri="{FF2B5EF4-FFF2-40B4-BE49-F238E27FC236}">
                    <a16:creationId xmlns:a16="http://schemas.microsoft.com/office/drawing/2014/main" id="{8BBC3B11-E425-46A6-ACD3-342300E3185A}"/>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8" name="Freeform 132">
                <a:extLst>
                  <a:ext uri="{FF2B5EF4-FFF2-40B4-BE49-F238E27FC236}">
                    <a16:creationId xmlns:a16="http://schemas.microsoft.com/office/drawing/2014/main" id="{76557874-C6A4-4D64-BA0F-605130AF8F83}"/>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59" name="Freeform 133">
                <a:extLst>
                  <a:ext uri="{FF2B5EF4-FFF2-40B4-BE49-F238E27FC236}">
                    <a16:creationId xmlns:a16="http://schemas.microsoft.com/office/drawing/2014/main" id="{9A7B86E2-5E9B-4427-9EF3-5EC9B138290D}"/>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0" name="Freeform 134">
                <a:extLst>
                  <a:ext uri="{FF2B5EF4-FFF2-40B4-BE49-F238E27FC236}">
                    <a16:creationId xmlns:a16="http://schemas.microsoft.com/office/drawing/2014/main" id="{0EAC33F8-EB65-4B8E-803E-A78A01694A23}"/>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1" name="Freeform 135">
                <a:extLst>
                  <a:ext uri="{FF2B5EF4-FFF2-40B4-BE49-F238E27FC236}">
                    <a16:creationId xmlns:a16="http://schemas.microsoft.com/office/drawing/2014/main" id="{63B85D47-BAA8-4528-9EB7-B18C507388B6}"/>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2" name="Freeform 136">
                <a:extLst>
                  <a:ext uri="{FF2B5EF4-FFF2-40B4-BE49-F238E27FC236}">
                    <a16:creationId xmlns:a16="http://schemas.microsoft.com/office/drawing/2014/main" id="{59B2558C-3635-4BB4-A34F-F911FFC792E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3" name="Freeform 137">
                <a:extLst>
                  <a:ext uri="{FF2B5EF4-FFF2-40B4-BE49-F238E27FC236}">
                    <a16:creationId xmlns:a16="http://schemas.microsoft.com/office/drawing/2014/main" id="{C1073807-0CAA-43F1-BC3F-A273356A7066}"/>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4" name="Freeform 138">
                <a:extLst>
                  <a:ext uri="{FF2B5EF4-FFF2-40B4-BE49-F238E27FC236}">
                    <a16:creationId xmlns:a16="http://schemas.microsoft.com/office/drawing/2014/main" id="{CCFA9354-8D59-4F0E-8C64-D9D529BCA045}"/>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5" name="Freeform 139">
                <a:extLst>
                  <a:ext uri="{FF2B5EF4-FFF2-40B4-BE49-F238E27FC236}">
                    <a16:creationId xmlns:a16="http://schemas.microsoft.com/office/drawing/2014/main" id="{302DE450-F28F-40CE-A152-968E9DE14E6C}"/>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6" name="Freeform 140">
                <a:extLst>
                  <a:ext uri="{FF2B5EF4-FFF2-40B4-BE49-F238E27FC236}">
                    <a16:creationId xmlns:a16="http://schemas.microsoft.com/office/drawing/2014/main" id="{0163AC0F-A3E5-40A1-BED1-9632663B1CC3}"/>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7" name="Freeform 141">
                <a:extLst>
                  <a:ext uri="{FF2B5EF4-FFF2-40B4-BE49-F238E27FC236}">
                    <a16:creationId xmlns:a16="http://schemas.microsoft.com/office/drawing/2014/main" id="{F7943544-FC11-46BC-80DD-E11842C960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8" name="Freeform 142">
                <a:extLst>
                  <a:ext uri="{FF2B5EF4-FFF2-40B4-BE49-F238E27FC236}">
                    <a16:creationId xmlns:a16="http://schemas.microsoft.com/office/drawing/2014/main" id="{F5BC48B7-BB30-48FE-BC28-665FA18E7BE5}"/>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69" name="Freeform 143">
                <a:extLst>
                  <a:ext uri="{FF2B5EF4-FFF2-40B4-BE49-F238E27FC236}">
                    <a16:creationId xmlns:a16="http://schemas.microsoft.com/office/drawing/2014/main" id="{25F82FD4-DFD3-4D32-8EB0-4011BECF621A}"/>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0" name="Freeform 144">
                <a:extLst>
                  <a:ext uri="{FF2B5EF4-FFF2-40B4-BE49-F238E27FC236}">
                    <a16:creationId xmlns:a16="http://schemas.microsoft.com/office/drawing/2014/main" id="{5594F664-4CF4-476A-8084-85E804846F32}"/>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1" name="Freeform 145">
                <a:extLst>
                  <a:ext uri="{FF2B5EF4-FFF2-40B4-BE49-F238E27FC236}">
                    <a16:creationId xmlns:a16="http://schemas.microsoft.com/office/drawing/2014/main" id="{5B14E583-2E3B-4F7A-8201-9112334AFC6F}"/>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2" name="Freeform 146">
                <a:extLst>
                  <a:ext uri="{FF2B5EF4-FFF2-40B4-BE49-F238E27FC236}">
                    <a16:creationId xmlns:a16="http://schemas.microsoft.com/office/drawing/2014/main" id="{5508BF6F-0602-4D2A-851B-4B6CA0AC7617}"/>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3" name="Freeform 147">
                <a:extLst>
                  <a:ext uri="{FF2B5EF4-FFF2-40B4-BE49-F238E27FC236}">
                    <a16:creationId xmlns:a16="http://schemas.microsoft.com/office/drawing/2014/main" id="{2A869CC9-D00E-4B5B-8618-DAEA0385DB57}"/>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4" name="Freeform 148">
                <a:extLst>
                  <a:ext uri="{FF2B5EF4-FFF2-40B4-BE49-F238E27FC236}">
                    <a16:creationId xmlns:a16="http://schemas.microsoft.com/office/drawing/2014/main" id="{EF1A2267-ECF4-4E34-829B-BCE1C7E46751}"/>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5" name="Freeform 149">
                <a:extLst>
                  <a:ext uri="{FF2B5EF4-FFF2-40B4-BE49-F238E27FC236}">
                    <a16:creationId xmlns:a16="http://schemas.microsoft.com/office/drawing/2014/main" id="{F7177067-8DDA-4E7B-8E9C-3799DC017286}"/>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6" name="Freeform 150">
                <a:extLst>
                  <a:ext uri="{FF2B5EF4-FFF2-40B4-BE49-F238E27FC236}">
                    <a16:creationId xmlns:a16="http://schemas.microsoft.com/office/drawing/2014/main" id="{1A2DE3E3-160F-4073-B39F-222A01FB8F3E}"/>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7" name="Freeform 151">
                <a:extLst>
                  <a:ext uri="{FF2B5EF4-FFF2-40B4-BE49-F238E27FC236}">
                    <a16:creationId xmlns:a16="http://schemas.microsoft.com/office/drawing/2014/main" id="{7474B991-A4E7-4039-8DE1-2EA4AF0F3620}"/>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8" name="Freeform 152">
                <a:extLst>
                  <a:ext uri="{FF2B5EF4-FFF2-40B4-BE49-F238E27FC236}">
                    <a16:creationId xmlns:a16="http://schemas.microsoft.com/office/drawing/2014/main" id="{9897C9DF-D641-44B5-9D22-1A61A64FB2D0}"/>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79" name="Freeform 153">
                <a:extLst>
                  <a:ext uri="{FF2B5EF4-FFF2-40B4-BE49-F238E27FC236}">
                    <a16:creationId xmlns:a16="http://schemas.microsoft.com/office/drawing/2014/main" id="{A917BA7C-83C6-4E64-8F39-964066D9E0BB}"/>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0" name="Freeform 154">
                <a:extLst>
                  <a:ext uri="{FF2B5EF4-FFF2-40B4-BE49-F238E27FC236}">
                    <a16:creationId xmlns:a16="http://schemas.microsoft.com/office/drawing/2014/main" id="{F71D243A-28DC-4C9C-A43E-041EE0ACE0D1}"/>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1" name="Freeform 155">
                <a:extLst>
                  <a:ext uri="{FF2B5EF4-FFF2-40B4-BE49-F238E27FC236}">
                    <a16:creationId xmlns:a16="http://schemas.microsoft.com/office/drawing/2014/main" id="{823FEA9F-83F4-49FA-A6C0-B2543D312620}"/>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2" name="Freeform 156">
                <a:extLst>
                  <a:ext uri="{FF2B5EF4-FFF2-40B4-BE49-F238E27FC236}">
                    <a16:creationId xmlns:a16="http://schemas.microsoft.com/office/drawing/2014/main" id="{8A839DA6-8CED-4834-B2EE-91AC909C3CD8}"/>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3" name="Freeform 157">
                <a:extLst>
                  <a:ext uri="{FF2B5EF4-FFF2-40B4-BE49-F238E27FC236}">
                    <a16:creationId xmlns:a16="http://schemas.microsoft.com/office/drawing/2014/main" id="{10F27B53-5C6F-469E-B826-DD9B028CE8AA}"/>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4" name="Freeform 159">
                <a:extLst>
                  <a:ext uri="{FF2B5EF4-FFF2-40B4-BE49-F238E27FC236}">
                    <a16:creationId xmlns:a16="http://schemas.microsoft.com/office/drawing/2014/main" id="{404A4026-E72C-4EAA-BB8C-4A14F41DBF61}"/>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5" name="Freeform 160">
                <a:extLst>
                  <a:ext uri="{FF2B5EF4-FFF2-40B4-BE49-F238E27FC236}">
                    <a16:creationId xmlns:a16="http://schemas.microsoft.com/office/drawing/2014/main" id="{9AC852EB-EBFE-4184-9CAA-60E6D498F51A}"/>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6" name="Freeform 161">
                <a:extLst>
                  <a:ext uri="{FF2B5EF4-FFF2-40B4-BE49-F238E27FC236}">
                    <a16:creationId xmlns:a16="http://schemas.microsoft.com/office/drawing/2014/main" id="{F899292D-21F9-4AC6-9D5F-393DAB02E25D}"/>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7" name="Freeform 162">
                <a:extLst>
                  <a:ext uri="{FF2B5EF4-FFF2-40B4-BE49-F238E27FC236}">
                    <a16:creationId xmlns:a16="http://schemas.microsoft.com/office/drawing/2014/main" id="{680F6959-8D97-407D-AEDB-48C05885B5C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8" name="Freeform 165">
                <a:extLst>
                  <a:ext uri="{FF2B5EF4-FFF2-40B4-BE49-F238E27FC236}">
                    <a16:creationId xmlns:a16="http://schemas.microsoft.com/office/drawing/2014/main" id="{B9F68CA7-E66E-49E6-8C63-770F3DAB7997}"/>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89" name="Freeform 166">
                <a:extLst>
                  <a:ext uri="{FF2B5EF4-FFF2-40B4-BE49-F238E27FC236}">
                    <a16:creationId xmlns:a16="http://schemas.microsoft.com/office/drawing/2014/main" id="{FD025EF2-49A0-4B68-9F7C-8CCF4E255B51}"/>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0" name="Freeform 167">
                <a:extLst>
                  <a:ext uri="{FF2B5EF4-FFF2-40B4-BE49-F238E27FC236}">
                    <a16:creationId xmlns:a16="http://schemas.microsoft.com/office/drawing/2014/main" id="{F9851692-B9F0-4EFC-83F2-20C3C931D3AF}"/>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1" name="Freeform 168">
                <a:extLst>
                  <a:ext uri="{FF2B5EF4-FFF2-40B4-BE49-F238E27FC236}">
                    <a16:creationId xmlns:a16="http://schemas.microsoft.com/office/drawing/2014/main" id="{BAAEDA3C-A4C4-491D-A7F0-AEA4C16A22F2}"/>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2" name="Freeform 169">
                <a:extLst>
                  <a:ext uri="{FF2B5EF4-FFF2-40B4-BE49-F238E27FC236}">
                    <a16:creationId xmlns:a16="http://schemas.microsoft.com/office/drawing/2014/main" id="{9FDD51BE-88F2-44EF-AEF7-0DFD48BBC7E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3" name="Freeform 170">
                <a:extLst>
                  <a:ext uri="{FF2B5EF4-FFF2-40B4-BE49-F238E27FC236}">
                    <a16:creationId xmlns:a16="http://schemas.microsoft.com/office/drawing/2014/main" id="{2F6B5CFC-2C6B-49DB-9864-8552C9FF3199}"/>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4" name="Freeform 171">
                <a:extLst>
                  <a:ext uri="{FF2B5EF4-FFF2-40B4-BE49-F238E27FC236}">
                    <a16:creationId xmlns:a16="http://schemas.microsoft.com/office/drawing/2014/main" id="{1CB658FC-AD46-4A1B-A187-48BB1C10FBEF}"/>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5" name="Freeform 172">
                <a:extLst>
                  <a:ext uri="{FF2B5EF4-FFF2-40B4-BE49-F238E27FC236}">
                    <a16:creationId xmlns:a16="http://schemas.microsoft.com/office/drawing/2014/main" id="{83152956-B218-466B-BF05-09EADF498F7C}"/>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6" name="Freeform 173">
                <a:extLst>
                  <a:ext uri="{FF2B5EF4-FFF2-40B4-BE49-F238E27FC236}">
                    <a16:creationId xmlns:a16="http://schemas.microsoft.com/office/drawing/2014/main" id="{645346E5-4B9B-438D-819F-3F099284AB73}"/>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7" name="Freeform 174">
                <a:extLst>
                  <a:ext uri="{FF2B5EF4-FFF2-40B4-BE49-F238E27FC236}">
                    <a16:creationId xmlns:a16="http://schemas.microsoft.com/office/drawing/2014/main" id="{685DE37E-B287-44E9-B7DB-A68D7AEBB5B9}"/>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8" name="Freeform 175">
                <a:extLst>
                  <a:ext uri="{FF2B5EF4-FFF2-40B4-BE49-F238E27FC236}">
                    <a16:creationId xmlns:a16="http://schemas.microsoft.com/office/drawing/2014/main" id="{946F6D49-B9C1-4583-B8D0-865B398C1CC9}"/>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199" name="Freeform 176">
                <a:extLst>
                  <a:ext uri="{FF2B5EF4-FFF2-40B4-BE49-F238E27FC236}">
                    <a16:creationId xmlns:a16="http://schemas.microsoft.com/office/drawing/2014/main" id="{8D15F5C3-DC8F-4789-8080-1105F437E96C}"/>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00" name="Freeform 177">
                <a:extLst>
                  <a:ext uri="{FF2B5EF4-FFF2-40B4-BE49-F238E27FC236}">
                    <a16:creationId xmlns:a16="http://schemas.microsoft.com/office/drawing/2014/main" id="{FB4F6055-8FEC-4DD2-B292-5892B155AC77}"/>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01" name="Freeform 178">
                <a:extLst>
                  <a:ext uri="{FF2B5EF4-FFF2-40B4-BE49-F238E27FC236}">
                    <a16:creationId xmlns:a16="http://schemas.microsoft.com/office/drawing/2014/main" id="{32E9B4A5-EB88-488D-B92A-C95CAF1DF605}"/>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02" name="Freeform 179">
                <a:extLst>
                  <a:ext uri="{FF2B5EF4-FFF2-40B4-BE49-F238E27FC236}">
                    <a16:creationId xmlns:a16="http://schemas.microsoft.com/office/drawing/2014/main" id="{A064AA5A-9778-4DE1-A291-BEB08548DE05}"/>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03" name="Freeform 180">
                <a:extLst>
                  <a:ext uri="{FF2B5EF4-FFF2-40B4-BE49-F238E27FC236}">
                    <a16:creationId xmlns:a16="http://schemas.microsoft.com/office/drawing/2014/main" id="{5A01B7FC-AD3F-4747-87BA-9EACD78D3EB5}"/>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sp>
            <p:nvSpPr>
              <p:cNvPr id="204" name="Freeform 181">
                <a:extLst>
                  <a:ext uri="{FF2B5EF4-FFF2-40B4-BE49-F238E27FC236}">
                    <a16:creationId xmlns:a16="http://schemas.microsoft.com/office/drawing/2014/main" id="{F4224B81-E806-4717-824A-2EF5BF704B18}"/>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0"/>
              </a:p>
            </p:txBody>
          </p:sp>
        </p:grpSp>
      </p:grpSp>
      <p:sp>
        <p:nvSpPr>
          <p:cNvPr id="205" name="Title 1">
            <a:extLst>
              <a:ext uri="{FF2B5EF4-FFF2-40B4-BE49-F238E27FC236}">
                <a16:creationId xmlns:a16="http://schemas.microsoft.com/office/drawing/2014/main" id="{338FA5A1-4C24-431E-9DF9-BB4658958278}"/>
              </a:ext>
            </a:extLst>
          </p:cNvPr>
          <p:cNvSpPr>
            <a:spLocks noGrp="1"/>
          </p:cNvSpPr>
          <p:nvPr>
            <p:ph type="title" hasCustomPrompt="1"/>
          </p:nvPr>
        </p:nvSpPr>
        <p:spPr>
          <a:xfrm>
            <a:off x="960560" y="1521749"/>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207" name="Text Placeholder 14">
            <a:extLst>
              <a:ext uri="{FF2B5EF4-FFF2-40B4-BE49-F238E27FC236}">
                <a16:creationId xmlns:a16="http://schemas.microsoft.com/office/drawing/2014/main" id="{38861AA1-9168-48AE-A5FB-20B7874EA14A}"/>
              </a:ext>
            </a:extLst>
          </p:cNvPr>
          <p:cNvSpPr>
            <a:spLocks noGrp="1"/>
          </p:cNvSpPr>
          <p:nvPr>
            <p:ph type="body" sz="quarter" idx="3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208" name="Text Placeholder 7">
            <a:extLst>
              <a:ext uri="{FF2B5EF4-FFF2-40B4-BE49-F238E27FC236}">
                <a16:creationId xmlns:a16="http://schemas.microsoft.com/office/drawing/2014/main" id="{76696854-45C2-47ED-AE25-3F7D1112692E}"/>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44973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nitor Mock up">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9894B65C-47EE-441D-9C9E-ED3619F60133}"/>
              </a:ext>
            </a:extLst>
          </p:cNvPr>
          <p:cNvGrpSpPr/>
          <p:nvPr userDrawn="1"/>
        </p:nvGrpSpPr>
        <p:grpSpPr>
          <a:xfrm>
            <a:off x="7573384" y="4118568"/>
            <a:ext cx="9237232" cy="7294996"/>
            <a:chOff x="6106507" y="2425967"/>
            <a:chExt cx="4977670" cy="3799599"/>
          </a:xfrm>
        </p:grpSpPr>
        <p:sp>
          <p:nvSpPr>
            <p:cNvPr id="206" name="Rectangle 205">
              <a:extLst>
                <a:ext uri="{FF2B5EF4-FFF2-40B4-BE49-F238E27FC236}">
                  <a16:creationId xmlns:a16="http://schemas.microsoft.com/office/drawing/2014/main" id="{3FE239D1-6C49-458B-92D5-A7CE09DAD943}"/>
                </a:ext>
              </a:extLst>
            </p:cNvPr>
            <p:cNvSpPr/>
            <p:nvPr userDrawn="1"/>
          </p:nvSpPr>
          <p:spPr>
            <a:xfrm>
              <a:off x="6258401" y="2527300"/>
              <a:ext cx="4673883" cy="2781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pic>
          <p:nvPicPr>
            <p:cNvPr id="207" name="Picture 206">
              <a:extLst>
                <a:ext uri="{FF2B5EF4-FFF2-40B4-BE49-F238E27FC236}">
                  <a16:creationId xmlns:a16="http://schemas.microsoft.com/office/drawing/2014/main" id="{7C0C09C0-0025-4724-8A73-CBEE48FB28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07" y="2425967"/>
              <a:ext cx="4977670" cy="3799599"/>
            </a:xfrm>
            <a:prstGeom prst="rect">
              <a:avLst/>
            </a:prstGeom>
          </p:spPr>
        </p:pic>
      </p:grpSp>
      <p:sp>
        <p:nvSpPr>
          <p:cNvPr id="208" name="Picture Placeholder 6">
            <a:extLst>
              <a:ext uri="{FF2B5EF4-FFF2-40B4-BE49-F238E27FC236}">
                <a16:creationId xmlns:a16="http://schemas.microsoft.com/office/drawing/2014/main" id="{61C90401-B270-4702-8339-84FA77E3B115}"/>
              </a:ext>
            </a:extLst>
          </p:cNvPr>
          <p:cNvSpPr>
            <a:spLocks noGrp="1"/>
          </p:cNvSpPr>
          <p:nvPr>
            <p:ph type="pic" sz="quarter" idx="20" hasCustomPrompt="1"/>
          </p:nvPr>
        </p:nvSpPr>
        <p:spPr>
          <a:xfrm>
            <a:off x="7943900" y="4508188"/>
            <a:ext cx="8496196" cy="4949792"/>
          </a:xfrm>
          <a:prstGeom prst="rect">
            <a:avLst/>
          </a:prstGeom>
          <a:solidFill>
            <a:schemeClr val="bg2"/>
          </a:solidFill>
        </p:spPr>
        <p:txBody>
          <a:bodyPr anchor="ctr"/>
          <a:lstStyle>
            <a:lvl1pPr marL="0" indent="0" algn="ctr">
              <a:lnSpc>
                <a:spcPct val="100000"/>
              </a:lnSpc>
              <a:spcBef>
                <a:spcPts val="0"/>
              </a:spcBef>
              <a:buNone/>
              <a:defRPr sz="3600" b="1">
                <a:solidFill>
                  <a:schemeClr val="accent1"/>
                </a:solidFill>
                <a:latin typeface="+mn-lt"/>
              </a:defRPr>
            </a:lvl1pPr>
          </a:lstStyle>
          <a:p>
            <a:r>
              <a:rPr lang="en-US" dirty="0"/>
              <a:t>Click to add screenshot</a:t>
            </a:r>
          </a:p>
        </p:txBody>
      </p:sp>
      <p:sp>
        <p:nvSpPr>
          <p:cNvPr id="209" name="Title 1">
            <a:extLst>
              <a:ext uri="{FF2B5EF4-FFF2-40B4-BE49-F238E27FC236}">
                <a16:creationId xmlns:a16="http://schemas.microsoft.com/office/drawing/2014/main" id="{039430D7-86EA-45D4-B9D6-5CF1D887A33A}"/>
              </a:ext>
            </a:extLst>
          </p:cNvPr>
          <p:cNvSpPr>
            <a:spLocks noGrp="1"/>
          </p:cNvSpPr>
          <p:nvPr>
            <p:ph type="title" hasCustomPrompt="1"/>
          </p:nvPr>
        </p:nvSpPr>
        <p:spPr>
          <a:xfrm>
            <a:off x="960560" y="1522873"/>
            <a:ext cx="22509040" cy="2252690"/>
          </a:xfrm>
          <a:prstGeom prst="rect">
            <a:avLst/>
          </a:prstGeom>
        </p:spPr>
        <p:txBody>
          <a:bodyPr lIns="0" rIns="0">
            <a:noAutofit/>
          </a:bodyPr>
          <a:lstStyle>
            <a:lvl1pPr>
              <a:lnSpc>
                <a:spcPct val="100000"/>
              </a:lnSpc>
              <a:defRPr sz="6400" b="1" i="0" cap="all" spc="600" baseline="0">
                <a:solidFill>
                  <a:schemeClr val="accent1"/>
                </a:solidFill>
                <a:latin typeface="+mn-lt"/>
                <a:ea typeface="Arial" charset="0"/>
                <a:cs typeface="Arial" charset="0"/>
              </a:defRPr>
            </a:lvl1pPr>
          </a:lstStyle>
          <a:p>
            <a:r>
              <a:rPr lang="en-US" dirty="0"/>
              <a:t>TITLE: ARIAL BOLD 32PT, ROTUNDA ORANGE</a:t>
            </a:r>
          </a:p>
        </p:txBody>
      </p:sp>
      <p:sp>
        <p:nvSpPr>
          <p:cNvPr id="9" name="Text Placeholder 14">
            <a:extLst>
              <a:ext uri="{FF2B5EF4-FFF2-40B4-BE49-F238E27FC236}">
                <a16:creationId xmlns:a16="http://schemas.microsoft.com/office/drawing/2014/main" id="{04D1FBFD-9542-457B-B5CC-DB9C95CA016C}"/>
              </a:ext>
            </a:extLst>
          </p:cNvPr>
          <p:cNvSpPr>
            <a:spLocks noGrp="1"/>
          </p:cNvSpPr>
          <p:nvPr>
            <p:ph type="body" sz="quarter" idx="36"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a:t>
            </a:r>
          </a:p>
        </p:txBody>
      </p:sp>
      <p:sp>
        <p:nvSpPr>
          <p:cNvPr id="10" name="Text Placeholder 7">
            <a:extLst>
              <a:ext uri="{FF2B5EF4-FFF2-40B4-BE49-F238E27FC236}">
                <a16:creationId xmlns:a16="http://schemas.microsoft.com/office/drawing/2014/main" id="{A037E049-67B5-43B1-92C1-636F720246CD}"/>
              </a:ext>
            </a:extLst>
          </p:cNvPr>
          <p:cNvSpPr>
            <a:spLocks noGrp="1"/>
          </p:cNvSpPr>
          <p:nvPr>
            <p:ph type="body" sz="quarter" idx="11" hasCustomPrompt="1"/>
          </p:nvPr>
        </p:nvSpPr>
        <p:spPr>
          <a:xfrm>
            <a:off x="938215" y="11756571"/>
            <a:ext cx="22507574" cy="787854"/>
          </a:xfrm>
          <a:prstGeom prst="rect">
            <a:avLst/>
          </a:prstGeom>
        </p:spPr>
        <p:txBody>
          <a:bodyPr lIns="0" tIns="0" rIns="0" bIns="0" anchor="b">
            <a:noAutofit/>
          </a:bodyPr>
          <a:lstStyle>
            <a:lvl1pPr marL="0" indent="0">
              <a:buNone/>
              <a:defRPr sz="1800">
                <a:solidFill>
                  <a:schemeClr val="bg1">
                    <a:lumMod val="50000"/>
                  </a:schemeClr>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8135610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4DF262-3F40-4C59-AD80-63B781EC1CBE}"/>
              </a:ext>
            </a:extLst>
          </p:cNvPr>
          <p:cNvSpPr/>
          <p:nvPr userDrawn="1"/>
        </p:nvSpPr>
        <p:spPr>
          <a:xfrm>
            <a:off x="390144" y="384048"/>
            <a:ext cx="23603712" cy="12947904"/>
          </a:xfrm>
          <a:prstGeom prst="rect">
            <a:avLst/>
          </a:prstGeom>
          <a:solidFill>
            <a:srgbClr val="E77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4436" y="383520"/>
            <a:ext cx="23615128" cy="1294896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593124" y="10968886"/>
            <a:ext cx="7844092" cy="1779328"/>
          </a:xfrm>
          <a:prstGeom prst="rect">
            <a:avLst/>
          </a:prstGeom>
        </p:spPr>
      </p:pic>
      <p:sp>
        <p:nvSpPr>
          <p:cNvPr id="6" name="Title 1"/>
          <p:cNvSpPr>
            <a:spLocks noGrp="1"/>
          </p:cNvSpPr>
          <p:nvPr>
            <p:ph type="title" hasCustomPrompt="1"/>
          </p:nvPr>
        </p:nvSpPr>
        <p:spPr>
          <a:xfrm>
            <a:off x="2910888" y="4675695"/>
            <a:ext cx="18562224" cy="2414766"/>
          </a:xfrm>
          <a:prstGeom prst="rect">
            <a:avLst/>
          </a:prstGeom>
        </p:spPr>
        <p:txBody>
          <a:bodyPr anchor="b"/>
          <a:lstStyle>
            <a:lvl1pPr algn="ctr">
              <a:lnSpc>
                <a:spcPct val="100000"/>
              </a:lnSpc>
              <a:defRPr sz="7200" b="1" spc="600" baseline="0">
                <a:solidFill>
                  <a:schemeClr val="bg1"/>
                </a:solidFill>
                <a:latin typeface="+mn-lt"/>
              </a:defRPr>
            </a:lvl1pPr>
          </a:lstStyle>
          <a:p>
            <a:r>
              <a:rPr lang="en-US" dirty="0"/>
              <a:t>ENDING: ARIAL BOLD 36PT, WHITE.</a:t>
            </a:r>
          </a:p>
        </p:txBody>
      </p:sp>
    </p:spTree>
    <p:extLst>
      <p:ext uri="{BB962C8B-B14F-4D97-AF65-F5344CB8AC3E}">
        <p14:creationId xmlns:p14="http://schemas.microsoft.com/office/powerpoint/2010/main" val="1273099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FFFDD486-A275-4F25-8683-E5A82B9468F4}"/>
              </a:ext>
            </a:extLst>
          </p:cNvPr>
          <p:cNvSpPr>
            <a:spLocks noGrp="1"/>
          </p:cNvSpPr>
          <p:nvPr>
            <p:ph type="body" sz="quarter" idx="12" hasCustomPrompt="1"/>
          </p:nvPr>
        </p:nvSpPr>
        <p:spPr>
          <a:xfrm>
            <a:off x="960560" y="636062"/>
            <a:ext cx="22509040" cy="635000"/>
          </a:xfrm>
          <a:prstGeom prst="rect">
            <a:avLst/>
          </a:prstGeom>
        </p:spPr>
        <p:txBody>
          <a:bodyPr lIns="0" rIns="0"/>
          <a:lstStyle>
            <a:lvl1pPr marL="0" indent="0">
              <a:lnSpc>
                <a:spcPct val="100000"/>
              </a:lnSpc>
              <a:buNone/>
              <a:defRPr sz="2800" b="1" i="0" cap="all" spc="600" baseline="0">
                <a:solidFill>
                  <a:srgbClr val="232D4B"/>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pPr lvl="0"/>
            <a:r>
              <a:rPr lang="en-US" dirty="0"/>
              <a:t>01 | SECTION HEADER: ARIAL BOLD 14PT, Jefferson Blue	</a:t>
            </a:r>
          </a:p>
        </p:txBody>
      </p:sp>
      <p:sp>
        <p:nvSpPr>
          <p:cNvPr id="13" name="Title 1">
            <a:extLst>
              <a:ext uri="{FF2B5EF4-FFF2-40B4-BE49-F238E27FC236}">
                <a16:creationId xmlns:a16="http://schemas.microsoft.com/office/drawing/2014/main" id="{6ED82F30-34FE-4E1F-B8E4-0363DAE27247}"/>
              </a:ext>
            </a:extLst>
          </p:cNvPr>
          <p:cNvSpPr>
            <a:spLocks noGrp="1"/>
          </p:cNvSpPr>
          <p:nvPr>
            <p:ph type="title" hasCustomPrompt="1"/>
          </p:nvPr>
        </p:nvSpPr>
        <p:spPr>
          <a:xfrm>
            <a:off x="960560" y="1512487"/>
            <a:ext cx="22509040" cy="2252690"/>
          </a:xfrm>
          <a:prstGeom prst="rect">
            <a:avLst/>
          </a:prstGeom>
        </p:spPr>
        <p:txBody>
          <a:bodyPr lIns="0" rIns="0">
            <a:noAutofit/>
          </a:bodyPr>
          <a:lstStyle>
            <a:lvl1pPr>
              <a:lnSpc>
                <a:spcPct val="100000"/>
              </a:lnSpc>
              <a:defRPr sz="7200" b="1" i="0" cap="all" spc="600" baseline="0">
                <a:solidFill>
                  <a:schemeClr val="accent1"/>
                </a:solidFill>
                <a:latin typeface="+mn-lt"/>
                <a:ea typeface="Arial" charset="0"/>
                <a:cs typeface="Arial" charset="0"/>
              </a:defRPr>
            </a:lvl1pPr>
          </a:lstStyle>
          <a:p>
            <a:r>
              <a:rPr lang="en-US" dirty="0"/>
              <a:t>TITLE: ARIAL BOLD 36PT, ROTUNDA ORANGE</a:t>
            </a:r>
          </a:p>
        </p:txBody>
      </p:sp>
      <p:sp>
        <p:nvSpPr>
          <p:cNvPr id="27" name="Text Placeholder 10">
            <a:extLst>
              <a:ext uri="{FF2B5EF4-FFF2-40B4-BE49-F238E27FC236}">
                <a16:creationId xmlns:a16="http://schemas.microsoft.com/office/drawing/2014/main" id="{AC393ED4-026E-408C-96CD-09DB34E49614}"/>
              </a:ext>
            </a:extLst>
          </p:cNvPr>
          <p:cNvSpPr>
            <a:spLocks noGrp="1"/>
          </p:cNvSpPr>
          <p:nvPr>
            <p:ph type="body" sz="quarter" idx="14" hasCustomPrompt="1"/>
          </p:nvPr>
        </p:nvSpPr>
        <p:spPr>
          <a:xfrm>
            <a:off x="1055424" y="4737290"/>
            <a:ext cx="21652992" cy="6810276"/>
          </a:xfrm>
          <a:prstGeom prst="rect">
            <a:avLst/>
          </a:prstGeom>
        </p:spPr>
        <p:txBody>
          <a:bodyPr lIns="0" rIns="0">
            <a:noAutofit/>
          </a:bodyPr>
          <a:lstStyle>
            <a:lvl1pPr marL="0" marR="0" indent="0" algn="l" defTabSz="1828800" rtl="0" eaLnBrk="1" fontAlgn="auto" latinLnBrk="0" hangingPunct="1">
              <a:lnSpc>
                <a:spcPct val="100000"/>
              </a:lnSpc>
              <a:spcBef>
                <a:spcPts val="4000"/>
              </a:spcBef>
              <a:spcAft>
                <a:spcPts val="0"/>
              </a:spcAft>
              <a:buClrTx/>
              <a:buSzTx/>
              <a:buFont typeface="Arial"/>
              <a:buNone/>
              <a:tabLst/>
              <a:defRPr sz="3200" b="0" baseline="0">
                <a:solidFill>
                  <a:srgbClr val="232D4B"/>
                </a:solidFill>
                <a:latin typeface="+mn-lt"/>
                <a:ea typeface="Arial" charset="0"/>
                <a:cs typeface="Arial" charset="0"/>
              </a:defRPr>
            </a:lvl1pPr>
            <a:lvl2pPr marL="914400" indent="0">
              <a:buNone/>
              <a:defRPr sz="4800">
                <a:solidFill>
                  <a:srgbClr val="E77324"/>
                </a:solidFill>
                <a:latin typeface="Times New Roman" charset="0"/>
                <a:ea typeface="Times New Roman" charset="0"/>
                <a:cs typeface="Times New Roman" charset="0"/>
              </a:defRPr>
            </a:lvl2pPr>
            <a:lvl3pPr marL="1828800" indent="0">
              <a:buNone/>
              <a:defRPr sz="4800">
                <a:solidFill>
                  <a:srgbClr val="E77324"/>
                </a:solidFill>
                <a:latin typeface="Times New Roman" charset="0"/>
                <a:ea typeface="Times New Roman" charset="0"/>
                <a:cs typeface="Times New Roman" charset="0"/>
              </a:defRPr>
            </a:lvl3pPr>
            <a:lvl4pPr marL="2743200" indent="0">
              <a:buNone/>
              <a:defRPr sz="4800">
                <a:solidFill>
                  <a:srgbClr val="E77324"/>
                </a:solidFill>
                <a:latin typeface="Times New Roman" charset="0"/>
                <a:ea typeface="Times New Roman" charset="0"/>
                <a:cs typeface="Times New Roman" charset="0"/>
              </a:defRPr>
            </a:lvl4pPr>
            <a:lvl5pPr marL="3657600" indent="0">
              <a:buNone/>
              <a:defRPr sz="4800">
                <a:solidFill>
                  <a:srgbClr val="E77324"/>
                </a:solidFill>
                <a:latin typeface="Times New Roman" charset="0"/>
                <a:ea typeface="Times New Roman" charset="0"/>
                <a:cs typeface="Times New Roman" charset="0"/>
              </a:defRPr>
            </a:lvl5pPr>
          </a:lstStyle>
          <a:p>
            <a:pPr lvl="0"/>
            <a:r>
              <a:rPr lang="en-US" dirty="0"/>
              <a:t>• Bullet 1: Arial Bold 16pt, Jefferson Blue</a:t>
            </a:r>
          </a:p>
          <a:p>
            <a:pPr lvl="0"/>
            <a:r>
              <a:rPr lang="en-US" dirty="0"/>
              <a:t>• Bullet 2</a:t>
            </a:r>
          </a:p>
          <a:p>
            <a:pPr lvl="0"/>
            <a:r>
              <a:rPr lang="en-US" dirty="0"/>
              <a:t>• Bullet 3</a:t>
            </a:r>
          </a:p>
          <a:p>
            <a:pPr lvl="0"/>
            <a:r>
              <a:rPr lang="en-US" dirty="0"/>
              <a:t>• Bullet 4</a:t>
            </a:r>
          </a:p>
          <a:p>
            <a:pPr lvl="0"/>
            <a:r>
              <a:rPr lang="en-US" dirty="0"/>
              <a:t>• Bullet 5</a:t>
            </a:r>
          </a:p>
          <a:p>
            <a:pPr lvl="0"/>
            <a:r>
              <a:rPr lang="en-US" dirty="0"/>
              <a:t>• Bullet 6</a:t>
            </a:r>
          </a:p>
          <a:p>
            <a:pPr lvl="0"/>
            <a:endParaRPr lang="en-US" dirty="0"/>
          </a:p>
        </p:txBody>
      </p:sp>
    </p:spTree>
    <p:extLst>
      <p:ext uri="{BB962C8B-B14F-4D97-AF65-F5344CB8AC3E}">
        <p14:creationId xmlns:p14="http://schemas.microsoft.com/office/powerpoint/2010/main" val="234664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CA6D101-3ABB-4368-810F-A424A16B8373}"/>
              </a:ext>
            </a:extLst>
          </p:cNvPr>
          <p:cNvCxnSpPr/>
          <p:nvPr userDrawn="1"/>
        </p:nvCxnSpPr>
        <p:spPr>
          <a:xfrm>
            <a:off x="942888" y="5784301"/>
            <a:ext cx="0" cy="650393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BB9AE06-F806-4577-A36F-841E591F7274}"/>
              </a:ext>
            </a:extLst>
          </p:cNvPr>
          <p:cNvSpPr>
            <a:spLocks noGrp="1"/>
          </p:cNvSpPr>
          <p:nvPr>
            <p:ph type="body" sz="quarter" idx="10" hasCustomPrompt="1"/>
          </p:nvPr>
        </p:nvSpPr>
        <p:spPr>
          <a:xfrm>
            <a:off x="1314326" y="7691719"/>
            <a:ext cx="6766560" cy="1490382"/>
          </a:xfrm>
          <a:prstGeom prst="rect">
            <a:avLst/>
          </a:prstGeom>
        </p:spPr>
        <p:txBody>
          <a:bodyPr lIns="0" tIns="0" rIns="0" bIns="0" anchor="b"/>
          <a:lstStyle>
            <a:lvl1pPr marL="0" indent="0">
              <a:lnSpc>
                <a:spcPct val="100000"/>
              </a:lnSpc>
              <a:buNone/>
              <a:defRPr sz="3600" b="1" cap="all" spc="600" baseline="0">
                <a:solidFill>
                  <a:schemeClr val="accent1"/>
                </a:solidFill>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pPr lvl="0"/>
            <a:r>
              <a:rPr lang="en-US" dirty="0"/>
              <a:t>Section Header option 1</a:t>
            </a:r>
          </a:p>
        </p:txBody>
      </p:sp>
      <p:sp>
        <p:nvSpPr>
          <p:cNvPr id="29" name="Text Placeholder 22">
            <a:extLst>
              <a:ext uri="{FF2B5EF4-FFF2-40B4-BE49-F238E27FC236}">
                <a16:creationId xmlns:a16="http://schemas.microsoft.com/office/drawing/2014/main" id="{2386B0C1-198B-4E80-82BB-802DE008FA01}"/>
              </a:ext>
            </a:extLst>
          </p:cNvPr>
          <p:cNvSpPr>
            <a:spLocks noGrp="1"/>
          </p:cNvSpPr>
          <p:nvPr>
            <p:ph type="body" sz="quarter" idx="13" hasCustomPrompt="1"/>
          </p:nvPr>
        </p:nvSpPr>
        <p:spPr>
          <a:xfrm>
            <a:off x="1314330" y="9313395"/>
            <a:ext cx="6766560" cy="1407250"/>
          </a:xfrm>
          <a:prstGeom prst="rect">
            <a:avLst/>
          </a:prstGeom>
        </p:spPr>
        <p:txBody>
          <a:bodyPr lIns="0" tIns="0" rIns="0" bIns="0"/>
          <a:lstStyle>
            <a:lvl1pPr marL="0" indent="0">
              <a:lnSpc>
                <a:spcPct val="100000"/>
              </a:lnSpc>
              <a:buNone/>
              <a:defRPr sz="2800" b="1" cap="none" spc="0" baseline="0">
                <a:solidFill>
                  <a:schemeClr val="accent1"/>
                </a:solidFill>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7" name="Text Placeholder 34">
            <a:extLst>
              <a:ext uri="{FF2B5EF4-FFF2-40B4-BE49-F238E27FC236}">
                <a16:creationId xmlns:a16="http://schemas.microsoft.com/office/drawing/2014/main" id="{E34B2576-F482-4A10-A494-ABBA405878C8}"/>
              </a:ext>
            </a:extLst>
          </p:cNvPr>
          <p:cNvSpPr>
            <a:spLocks noGrp="1"/>
          </p:cNvSpPr>
          <p:nvPr>
            <p:ph type="body" sz="quarter" idx="17" hasCustomPrompt="1"/>
          </p:nvPr>
        </p:nvSpPr>
        <p:spPr>
          <a:xfrm>
            <a:off x="1314330" y="5959736"/>
            <a:ext cx="6766560" cy="1600688"/>
          </a:xfrm>
          <a:prstGeom prst="rect">
            <a:avLst/>
          </a:prstGeom>
        </p:spPr>
        <p:txBody>
          <a:bodyPr lIns="0" tIns="0" rIns="0" bIns="0"/>
          <a:lstStyle>
            <a:lvl1pPr marL="0" indent="0">
              <a:buNone/>
              <a:defRPr sz="12400" b="1">
                <a:solidFill>
                  <a:srgbClr val="232D4B"/>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01</a:t>
            </a:r>
          </a:p>
        </p:txBody>
      </p:sp>
    </p:spTree>
    <p:extLst>
      <p:ext uri="{BB962C8B-B14F-4D97-AF65-F5344CB8AC3E}">
        <p14:creationId xmlns:p14="http://schemas.microsoft.com/office/powerpoint/2010/main" val="399186361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3FD3BA9-630D-4626-8036-B7C17FE2FDA7}"/>
              </a:ext>
            </a:extLst>
          </p:cNvPr>
          <p:cNvCxnSpPr/>
          <p:nvPr userDrawn="1"/>
        </p:nvCxnSpPr>
        <p:spPr>
          <a:xfrm>
            <a:off x="8452324" y="5784301"/>
            <a:ext cx="0" cy="650393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22">
            <a:extLst>
              <a:ext uri="{FF2B5EF4-FFF2-40B4-BE49-F238E27FC236}">
                <a16:creationId xmlns:a16="http://schemas.microsoft.com/office/drawing/2014/main" id="{26DD713D-827A-49D1-AB97-8425D82521E3}"/>
              </a:ext>
            </a:extLst>
          </p:cNvPr>
          <p:cNvSpPr>
            <a:spLocks noGrp="1"/>
          </p:cNvSpPr>
          <p:nvPr>
            <p:ph type="body" sz="quarter" idx="11" hasCustomPrompt="1"/>
          </p:nvPr>
        </p:nvSpPr>
        <p:spPr>
          <a:xfrm>
            <a:off x="8823758" y="7691719"/>
            <a:ext cx="6766560" cy="1490382"/>
          </a:xfrm>
          <a:prstGeom prst="rect">
            <a:avLst/>
          </a:prstGeom>
        </p:spPr>
        <p:txBody>
          <a:bodyPr lIns="0" tIns="0" rIns="0" bIns="0" anchor="b"/>
          <a:lstStyle>
            <a:lvl1pPr marL="0" indent="0">
              <a:lnSpc>
                <a:spcPct val="100000"/>
              </a:lnSpc>
              <a:buNone/>
              <a:defRPr sz="3600" b="1" cap="all" spc="600" baseline="0">
                <a:solidFill>
                  <a:schemeClr val="accent1"/>
                </a:solidFill>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pPr lvl="0"/>
            <a:r>
              <a:rPr lang="en-US" dirty="0"/>
              <a:t>Section Header option 2</a:t>
            </a:r>
          </a:p>
        </p:txBody>
      </p:sp>
      <p:sp>
        <p:nvSpPr>
          <p:cNvPr id="30" name="Text Placeholder 22">
            <a:extLst>
              <a:ext uri="{FF2B5EF4-FFF2-40B4-BE49-F238E27FC236}">
                <a16:creationId xmlns:a16="http://schemas.microsoft.com/office/drawing/2014/main" id="{E2B240EB-CAE3-43D1-9547-1BBEC05E5718}"/>
              </a:ext>
            </a:extLst>
          </p:cNvPr>
          <p:cNvSpPr>
            <a:spLocks noGrp="1"/>
          </p:cNvSpPr>
          <p:nvPr>
            <p:ph type="body" sz="quarter" idx="14" hasCustomPrompt="1"/>
          </p:nvPr>
        </p:nvSpPr>
        <p:spPr>
          <a:xfrm>
            <a:off x="8823762" y="9313395"/>
            <a:ext cx="6766560" cy="1407250"/>
          </a:xfrm>
          <a:prstGeom prst="rect">
            <a:avLst/>
          </a:prstGeom>
        </p:spPr>
        <p:txBody>
          <a:bodyPr lIns="0" tIns="0" rIns="0" bIns="0"/>
          <a:lstStyle>
            <a:lvl1pPr marL="0" indent="0">
              <a:lnSpc>
                <a:spcPct val="100000"/>
              </a:lnSpc>
              <a:buNone/>
              <a:defRPr sz="2800" b="1" cap="none" spc="0" baseline="0">
                <a:solidFill>
                  <a:schemeClr val="accent1"/>
                </a:solidFill>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6" name="Text Placeholder 34">
            <a:extLst>
              <a:ext uri="{FF2B5EF4-FFF2-40B4-BE49-F238E27FC236}">
                <a16:creationId xmlns:a16="http://schemas.microsoft.com/office/drawing/2014/main" id="{6EEF99F9-02A5-49AF-AA7A-C1DE78EDD807}"/>
              </a:ext>
            </a:extLst>
          </p:cNvPr>
          <p:cNvSpPr>
            <a:spLocks noGrp="1"/>
          </p:cNvSpPr>
          <p:nvPr>
            <p:ph type="body" sz="quarter" idx="18" hasCustomPrompt="1"/>
          </p:nvPr>
        </p:nvSpPr>
        <p:spPr>
          <a:xfrm>
            <a:off x="8823762" y="5959736"/>
            <a:ext cx="6766560" cy="1600688"/>
          </a:xfrm>
          <a:prstGeom prst="rect">
            <a:avLst/>
          </a:prstGeom>
        </p:spPr>
        <p:txBody>
          <a:bodyPr lIns="0" tIns="0" rIns="0" bIns="0"/>
          <a:lstStyle>
            <a:lvl1pPr marL="0" indent="0">
              <a:buNone/>
              <a:defRPr sz="12400" b="1">
                <a:solidFill>
                  <a:srgbClr val="232D4B"/>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02</a:t>
            </a:r>
          </a:p>
        </p:txBody>
      </p:sp>
    </p:spTree>
    <p:extLst>
      <p:ext uri="{BB962C8B-B14F-4D97-AF65-F5344CB8AC3E}">
        <p14:creationId xmlns:p14="http://schemas.microsoft.com/office/powerpoint/2010/main" val="358179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2FC82F8-7562-40A8-B73C-426D5B61C4A4}"/>
              </a:ext>
            </a:extLst>
          </p:cNvPr>
          <p:cNvCxnSpPr/>
          <p:nvPr userDrawn="1"/>
        </p:nvCxnSpPr>
        <p:spPr>
          <a:xfrm>
            <a:off x="15961760" y="5784301"/>
            <a:ext cx="0" cy="650393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22">
            <a:extLst>
              <a:ext uri="{FF2B5EF4-FFF2-40B4-BE49-F238E27FC236}">
                <a16:creationId xmlns:a16="http://schemas.microsoft.com/office/drawing/2014/main" id="{1BDC6547-7D66-4391-8B4F-9E845059D336}"/>
              </a:ext>
            </a:extLst>
          </p:cNvPr>
          <p:cNvSpPr>
            <a:spLocks noGrp="1"/>
          </p:cNvSpPr>
          <p:nvPr>
            <p:ph type="body" sz="quarter" idx="12" hasCustomPrompt="1"/>
          </p:nvPr>
        </p:nvSpPr>
        <p:spPr>
          <a:xfrm>
            <a:off x="16333198" y="7700475"/>
            <a:ext cx="6766560" cy="1490382"/>
          </a:xfrm>
          <a:prstGeom prst="rect">
            <a:avLst/>
          </a:prstGeom>
        </p:spPr>
        <p:txBody>
          <a:bodyPr lIns="0" tIns="0" rIns="0" bIns="0" anchor="b"/>
          <a:lstStyle>
            <a:lvl1pPr marL="0" indent="0">
              <a:lnSpc>
                <a:spcPct val="100000"/>
              </a:lnSpc>
              <a:buNone/>
              <a:defRPr sz="3600" b="1" cap="all" spc="600" baseline="0">
                <a:solidFill>
                  <a:schemeClr val="accent1"/>
                </a:solidFill>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pPr lvl="0"/>
            <a:r>
              <a:rPr lang="en-US" dirty="0"/>
              <a:t>Section Header option 3</a:t>
            </a:r>
          </a:p>
        </p:txBody>
      </p:sp>
      <p:sp>
        <p:nvSpPr>
          <p:cNvPr id="31" name="Text Placeholder 22">
            <a:extLst>
              <a:ext uri="{FF2B5EF4-FFF2-40B4-BE49-F238E27FC236}">
                <a16:creationId xmlns:a16="http://schemas.microsoft.com/office/drawing/2014/main" id="{0EBB5183-35E7-4474-82A7-D44BFB29157F}"/>
              </a:ext>
            </a:extLst>
          </p:cNvPr>
          <p:cNvSpPr>
            <a:spLocks noGrp="1"/>
          </p:cNvSpPr>
          <p:nvPr>
            <p:ph type="body" sz="quarter" idx="15" hasCustomPrompt="1"/>
          </p:nvPr>
        </p:nvSpPr>
        <p:spPr>
          <a:xfrm>
            <a:off x="16333202" y="9322151"/>
            <a:ext cx="6766560" cy="1407250"/>
          </a:xfrm>
          <a:prstGeom prst="rect">
            <a:avLst/>
          </a:prstGeom>
        </p:spPr>
        <p:txBody>
          <a:bodyPr lIns="0" tIns="0" rIns="0" bIns="0"/>
          <a:lstStyle>
            <a:lvl1pPr marL="0" indent="0">
              <a:lnSpc>
                <a:spcPct val="100000"/>
              </a:lnSpc>
              <a:buNone/>
              <a:defRPr sz="2800" b="1" cap="none" spc="0" baseline="0">
                <a:solidFill>
                  <a:schemeClr val="accent1"/>
                </a:solidFill>
              </a:defRPr>
            </a:lvl1pPr>
            <a:lvl2pPr marL="914400" indent="0">
              <a:buNone/>
              <a:defRPr sz="3600" b="1" cap="all" baseline="0">
                <a:solidFill>
                  <a:srgbClr val="E77324"/>
                </a:solidFill>
              </a:defRPr>
            </a:lvl2pPr>
            <a:lvl3pPr marL="1828800" indent="0">
              <a:buNone/>
              <a:defRPr sz="3600" b="1" cap="all" baseline="0">
                <a:solidFill>
                  <a:srgbClr val="E77324"/>
                </a:solidFill>
              </a:defRPr>
            </a:lvl3pPr>
            <a:lvl4pPr marL="2743200" indent="0">
              <a:buNone/>
              <a:defRPr sz="3600" b="1" cap="all" baseline="0">
                <a:solidFill>
                  <a:srgbClr val="E77324"/>
                </a:solidFill>
              </a:defRPr>
            </a:lvl4pPr>
            <a:lvl5pPr marL="3657600" indent="0">
              <a:buNone/>
              <a:defRPr sz="36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6" name="Text Placeholder 34">
            <a:extLst>
              <a:ext uri="{FF2B5EF4-FFF2-40B4-BE49-F238E27FC236}">
                <a16:creationId xmlns:a16="http://schemas.microsoft.com/office/drawing/2014/main" id="{3A5416C5-0881-4D8A-A946-E5974700BE77}"/>
              </a:ext>
            </a:extLst>
          </p:cNvPr>
          <p:cNvSpPr>
            <a:spLocks noGrp="1"/>
          </p:cNvSpPr>
          <p:nvPr>
            <p:ph type="body" sz="quarter" idx="19" hasCustomPrompt="1"/>
          </p:nvPr>
        </p:nvSpPr>
        <p:spPr>
          <a:xfrm>
            <a:off x="16333198" y="5959736"/>
            <a:ext cx="6766560" cy="1600688"/>
          </a:xfrm>
          <a:prstGeom prst="rect">
            <a:avLst/>
          </a:prstGeom>
        </p:spPr>
        <p:txBody>
          <a:bodyPr lIns="0" tIns="0" rIns="0" bIns="0"/>
          <a:lstStyle>
            <a:lvl1pPr marL="0" indent="0">
              <a:buNone/>
              <a:defRPr sz="12400" b="1">
                <a:solidFill>
                  <a:srgbClr val="232D4B"/>
                </a:solidFill>
              </a:defRPr>
            </a:lvl1pPr>
            <a:lvl2pPr marL="914400" indent="0">
              <a:buNone/>
              <a:defRPr/>
            </a:lvl2pPr>
            <a:lvl3pPr marL="1828800" indent="0">
              <a:buNone/>
              <a:defRPr/>
            </a:lvl3pPr>
            <a:lvl4pPr marL="2743200" indent="0">
              <a:buNone/>
              <a:defRPr/>
            </a:lvl4pPr>
            <a:lvl5pPr marL="3657600" indent="0">
              <a:buNone/>
              <a:defRPr/>
            </a:lvl5pPr>
          </a:lstStyle>
          <a:p>
            <a:pPr lvl="0"/>
            <a:r>
              <a:rPr lang="en-US" dirty="0"/>
              <a:t>03</a:t>
            </a:r>
          </a:p>
        </p:txBody>
      </p:sp>
    </p:spTree>
    <p:extLst>
      <p:ext uri="{BB962C8B-B14F-4D97-AF65-F5344CB8AC3E}">
        <p14:creationId xmlns:p14="http://schemas.microsoft.com/office/powerpoint/2010/main" val="3203630982"/>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C9F5C-6466-4BC1-99DE-1AF5254E84D9}"/>
              </a:ext>
            </a:extLst>
          </p:cNvPr>
          <p:cNvSpPr/>
          <p:nvPr userDrawn="1"/>
        </p:nvSpPr>
        <p:spPr>
          <a:xfrm>
            <a:off x="438449" y="384048"/>
            <a:ext cx="23555406" cy="12947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2" name="Title 1"/>
          <p:cNvSpPr>
            <a:spLocks noGrp="1"/>
          </p:cNvSpPr>
          <p:nvPr>
            <p:ph type="title" hasCustomPrompt="1"/>
          </p:nvPr>
        </p:nvSpPr>
        <p:spPr>
          <a:xfrm>
            <a:off x="960560" y="4346030"/>
            <a:ext cx="22509040" cy="8191620"/>
          </a:xfrm>
          <a:prstGeom prst="rect">
            <a:avLst/>
          </a:prstGeom>
        </p:spPr>
        <p:txBody>
          <a:bodyPr lIns="0" rIns="0"/>
          <a:lstStyle>
            <a:lvl1pPr algn="l">
              <a:lnSpc>
                <a:spcPct val="100000"/>
              </a:lnSpc>
              <a:defRPr sz="7200" b="1" spc="600" baseline="0">
                <a:solidFill>
                  <a:schemeClr val="bg1"/>
                </a:solidFill>
                <a:latin typeface="+mn-lt"/>
              </a:defRPr>
            </a:lvl1pPr>
          </a:lstStyle>
          <a:p>
            <a:r>
              <a:rPr lang="en-US" dirty="0"/>
              <a:t>SECTION DIVIDER: ARIAL BOLD 36PT, WHITE</a:t>
            </a:r>
          </a:p>
        </p:txBody>
      </p:sp>
      <p:sp>
        <p:nvSpPr>
          <p:cNvPr id="6" name="Text Placeholder 14">
            <a:extLst>
              <a:ext uri="{FF2B5EF4-FFF2-40B4-BE49-F238E27FC236}">
                <a16:creationId xmlns:a16="http://schemas.microsoft.com/office/drawing/2014/main" id="{2EB127C8-06AA-469B-9A91-2E0C5901404F}"/>
              </a:ext>
            </a:extLst>
          </p:cNvPr>
          <p:cNvSpPr>
            <a:spLocks noGrp="1"/>
          </p:cNvSpPr>
          <p:nvPr>
            <p:ph type="body" sz="quarter" idx="12" hasCustomPrompt="1"/>
          </p:nvPr>
        </p:nvSpPr>
        <p:spPr>
          <a:xfrm>
            <a:off x="960560" y="636062"/>
            <a:ext cx="22509040" cy="635000"/>
          </a:xfrm>
          <a:prstGeom prst="rect">
            <a:avLst/>
          </a:prstGeom>
        </p:spPr>
        <p:txBody>
          <a:bodyPr lIns="0" rIns="0"/>
          <a:lstStyle>
            <a:lvl1pPr marL="0" indent="0">
              <a:lnSpc>
                <a:spcPct val="100000"/>
              </a:lnSpc>
              <a:buNone/>
              <a:defRPr sz="3200" b="1" i="0" spc="600" baseline="0">
                <a:solidFill>
                  <a:schemeClr val="bg1"/>
                </a:solidFill>
                <a:latin typeface="+mn-lt"/>
                <a:ea typeface="Arial" charset="0"/>
                <a:cs typeface="Arial" charset="0"/>
              </a:defRPr>
            </a:lvl1pPr>
            <a:lvl2pPr marL="914400" indent="0">
              <a:lnSpc>
                <a:spcPct val="100000"/>
              </a:lnSpc>
              <a:buNone/>
              <a:defRPr sz="2800" b="1" i="0" spc="600">
                <a:solidFill>
                  <a:srgbClr val="1E3A74"/>
                </a:solidFill>
                <a:latin typeface="Arial" charset="0"/>
                <a:ea typeface="Arial" charset="0"/>
                <a:cs typeface="Arial" charset="0"/>
              </a:defRPr>
            </a:lvl2pPr>
            <a:lvl3pPr marL="1828800" indent="0">
              <a:lnSpc>
                <a:spcPct val="100000"/>
              </a:lnSpc>
              <a:buNone/>
              <a:defRPr sz="2800" b="1" i="0" spc="600">
                <a:solidFill>
                  <a:srgbClr val="1E3A74"/>
                </a:solidFill>
                <a:latin typeface="Arial" charset="0"/>
                <a:ea typeface="Arial" charset="0"/>
                <a:cs typeface="Arial" charset="0"/>
              </a:defRPr>
            </a:lvl3pPr>
            <a:lvl4pPr marL="2743200" indent="0">
              <a:lnSpc>
                <a:spcPct val="100000"/>
              </a:lnSpc>
              <a:buNone/>
              <a:defRPr sz="2800" b="1" i="0" spc="600">
                <a:solidFill>
                  <a:srgbClr val="1E3A74"/>
                </a:solidFill>
                <a:latin typeface="Arial" charset="0"/>
                <a:ea typeface="Arial" charset="0"/>
                <a:cs typeface="Arial" charset="0"/>
              </a:defRPr>
            </a:lvl4pPr>
            <a:lvl5pPr marL="3657600" indent="0">
              <a:lnSpc>
                <a:spcPct val="100000"/>
              </a:lnSpc>
              <a:buNone/>
              <a:defRPr sz="2800" b="1" i="0" spc="600">
                <a:solidFill>
                  <a:srgbClr val="1E3A74"/>
                </a:solidFill>
                <a:latin typeface="Arial" charset="0"/>
                <a:ea typeface="Arial" charset="0"/>
                <a:cs typeface="Arial" charset="0"/>
              </a:defRPr>
            </a:lvl5pPr>
          </a:lstStyle>
          <a:p>
            <a:r>
              <a:rPr lang="en-US" dirty="0"/>
              <a:t>HEADER: ARIAL BOLD 16PT, WHITE</a:t>
            </a:r>
          </a:p>
        </p:txBody>
      </p:sp>
    </p:spTree>
    <p:extLst>
      <p:ext uri="{BB962C8B-B14F-4D97-AF65-F5344CB8AC3E}">
        <p14:creationId xmlns:p14="http://schemas.microsoft.com/office/powerpoint/2010/main" val="1951797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slideLayout" Target="../slideLayouts/slideLayout43.xml"/><Relationship Id="rId47" Type="http://schemas.openxmlformats.org/officeDocument/2006/relationships/image" Target="../media/image4.emf"/><Relationship Id="rId7" Type="http://schemas.openxmlformats.org/officeDocument/2006/relationships/slideLayout" Target="../slideLayouts/slideLayout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9" Type="http://schemas.openxmlformats.org/officeDocument/2006/relationships/slideLayout" Target="../slideLayouts/slideLayout30.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oleObject" Target="../embeddings/oleObject2.bin"/><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4" Type="http://schemas.openxmlformats.org/officeDocument/2006/relationships/tags" Target="../tags/tag3.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theme" Target="../theme/theme2.xml"/><Relationship Id="rId8" Type="http://schemas.openxmlformats.org/officeDocument/2006/relationships/slideLayout" Target="../slideLayouts/slideLayout9.xml"/><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46" Type="http://schemas.openxmlformats.org/officeDocument/2006/relationships/image" Target="../media/image3.emf"/><Relationship Id="rId20" Type="http://schemas.openxmlformats.org/officeDocument/2006/relationships/slideLayout" Target="../slideLayouts/slideLayout21.xml"/><Relationship Id="rId4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07FD7B-1820-4CE6-90E8-7B7E0D188031}"/>
              </a:ext>
            </a:extLst>
          </p:cNvPr>
          <p:cNvGraphicFramePr>
            <a:graphicFrameLocks noChangeAspect="1"/>
          </p:cNvGraphicFramePr>
          <p:nvPr userDrawn="1">
            <p:custDataLst>
              <p:tags r:id="rId3"/>
            </p:custDataLst>
            <p:extLst>
              <p:ext uri="{D42A27DB-BD31-4B8C-83A1-F6EECF244321}">
                <p14:modId xmlns:p14="http://schemas.microsoft.com/office/powerpoint/2010/main" val="3968634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3" imgH="503" progId="TCLayout.ActiveDocument.1">
                  <p:embed/>
                </p:oleObj>
              </mc:Choice>
              <mc:Fallback>
                <p:oleObj name="think-cell Slide" r:id="rId4" imgW="503" imgH="503" progId="TCLayout.ActiveDocument.1">
                  <p:embed/>
                  <p:pic>
                    <p:nvPicPr>
                      <p:cNvPr id="2" name="Object 1" hidden="1">
                        <a:extLst>
                          <a:ext uri="{FF2B5EF4-FFF2-40B4-BE49-F238E27FC236}">
                            <a16:creationId xmlns:a16="http://schemas.microsoft.com/office/drawing/2014/main" id="{8D07FD7B-1820-4CE6-90E8-7B7E0D188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 name="Picture 6" descr="rotunda_orange.jpg"/>
          <p:cNvPicPr>
            <a:picLocks noChangeAspect="1"/>
          </p:cNvPicPr>
          <p:nvPr userDrawn="1"/>
        </p:nvPicPr>
        <p:blipFill rotWithShape="1">
          <a:blip r:embed="rId6">
            <a:alphaModFix/>
            <a:extLst>
              <a:ext uri="{28A0092B-C50C-407E-A947-70E740481C1C}">
                <a14:useLocalDpi xmlns:a14="http://schemas.microsoft.com/office/drawing/2010/main" val="0"/>
              </a:ext>
            </a:extLst>
          </a:blip>
          <a:srcRect l="497" t="7629" r="2102" b="10520"/>
          <a:stretch/>
        </p:blipFill>
        <p:spPr>
          <a:xfrm>
            <a:off x="-166375" y="2"/>
            <a:ext cx="24719709" cy="13848813"/>
          </a:xfrm>
          <a:prstGeom prst="rect">
            <a:avLst/>
          </a:prstGeom>
        </p:spPr>
      </p:pic>
    </p:spTree>
    <p:extLst>
      <p:ext uri="{BB962C8B-B14F-4D97-AF65-F5344CB8AC3E}">
        <p14:creationId xmlns:p14="http://schemas.microsoft.com/office/powerpoint/2010/main" val="155085316"/>
      </p:ext>
    </p:extLst>
  </p:cSld>
  <p:clrMap bg1="lt1" tx1="dk1" bg2="lt2" tx2="dk2" accent1="accent1" accent2="accent2" accent3="accent3" accent4="accent4" accent5="accent5" accent6="accent6" hlink="hlink" folHlink="folHlink"/>
  <p:sldLayoutIdLst>
    <p:sldLayoutId id="2147483660" r:id="rId1"/>
  </p:sldLayoutIdLst>
  <p:hf sldNum="0" hdr="0" ftr="0" dt="0"/>
  <p:txStyles>
    <p:titleStyle>
      <a:lvl1pPr algn="ctr" defTabSz="1219215" rtl="0" eaLnBrk="1" latinLnBrk="0" hangingPunct="1">
        <a:spcBef>
          <a:spcPct val="0"/>
        </a:spcBef>
        <a:buNone/>
        <a:defRPr sz="11733" kern="1200">
          <a:solidFill>
            <a:schemeClr val="tx1"/>
          </a:solidFill>
          <a:latin typeface="+mj-lt"/>
          <a:ea typeface="+mj-ea"/>
          <a:cs typeface="+mj-cs"/>
        </a:defRPr>
      </a:lvl1pPr>
    </p:titleStyle>
    <p:bodyStyle>
      <a:lvl1pPr marL="914411" indent="-914411" algn="l" defTabSz="1219215" rtl="0" eaLnBrk="1" latinLnBrk="0" hangingPunct="1">
        <a:spcBef>
          <a:spcPct val="20000"/>
        </a:spcBef>
        <a:buFont typeface="Arial"/>
        <a:buChar char="•"/>
        <a:defRPr sz="8533" kern="1200">
          <a:solidFill>
            <a:schemeClr val="tx1"/>
          </a:solidFill>
          <a:latin typeface="+mn-lt"/>
          <a:ea typeface="+mn-ea"/>
          <a:cs typeface="+mn-cs"/>
        </a:defRPr>
      </a:lvl1pPr>
      <a:lvl2pPr marL="1981225" indent="-762010" algn="l" defTabSz="1219215" rtl="0" eaLnBrk="1" latinLnBrk="0" hangingPunct="1">
        <a:spcBef>
          <a:spcPct val="20000"/>
        </a:spcBef>
        <a:buFont typeface="Arial"/>
        <a:buChar char="–"/>
        <a:defRPr sz="7467" kern="1200">
          <a:solidFill>
            <a:schemeClr val="tx1"/>
          </a:solidFill>
          <a:latin typeface="+mn-lt"/>
          <a:ea typeface="+mn-ea"/>
          <a:cs typeface="+mn-cs"/>
        </a:defRPr>
      </a:lvl2pPr>
      <a:lvl3pPr marL="3048038" indent="-609608" algn="l" defTabSz="1219215" rtl="0" eaLnBrk="1" latinLnBrk="0" hangingPunct="1">
        <a:spcBef>
          <a:spcPct val="20000"/>
        </a:spcBef>
        <a:buFont typeface="Arial"/>
        <a:buChar char="•"/>
        <a:defRPr sz="6400" kern="1200">
          <a:solidFill>
            <a:schemeClr val="tx1"/>
          </a:solidFill>
          <a:latin typeface="+mn-lt"/>
          <a:ea typeface="+mn-ea"/>
          <a:cs typeface="+mn-cs"/>
        </a:defRPr>
      </a:lvl3pPr>
      <a:lvl4pPr marL="4267253" indent="-609608" algn="l" defTabSz="1219215" rtl="0" eaLnBrk="1" latinLnBrk="0" hangingPunct="1">
        <a:spcBef>
          <a:spcPct val="20000"/>
        </a:spcBef>
        <a:buFont typeface="Arial"/>
        <a:buChar char="–"/>
        <a:defRPr sz="5333" kern="1200">
          <a:solidFill>
            <a:schemeClr val="tx1"/>
          </a:solidFill>
          <a:latin typeface="+mn-lt"/>
          <a:ea typeface="+mn-ea"/>
          <a:cs typeface="+mn-cs"/>
        </a:defRPr>
      </a:lvl4pPr>
      <a:lvl5pPr marL="5486469" indent="-609608" algn="l" defTabSz="1219215" rtl="0" eaLnBrk="1" latinLnBrk="0" hangingPunct="1">
        <a:spcBef>
          <a:spcPct val="20000"/>
        </a:spcBef>
        <a:buFont typeface="Arial"/>
        <a:buChar char="»"/>
        <a:defRPr sz="5333" kern="1200">
          <a:solidFill>
            <a:schemeClr val="tx1"/>
          </a:solidFill>
          <a:latin typeface="+mn-lt"/>
          <a:ea typeface="+mn-ea"/>
          <a:cs typeface="+mn-cs"/>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0CD26A0-0219-F675-B3DE-C0E9E4194253}"/>
              </a:ext>
            </a:extLst>
          </p:cNvPr>
          <p:cNvGraphicFramePr>
            <a:graphicFrameLocks noChangeAspect="1"/>
          </p:cNvGraphicFramePr>
          <p:nvPr userDrawn="1">
            <p:custDataLst>
              <p:tags r:id="rId44"/>
            </p:custDataLst>
            <p:extLst>
              <p:ext uri="{D42A27DB-BD31-4B8C-83A1-F6EECF244321}">
                <p14:modId xmlns:p14="http://schemas.microsoft.com/office/powerpoint/2010/main" val="1867469650"/>
              </p:ext>
            </p:extLst>
          </p:nvPr>
        </p:nvGraphicFramePr>
        <p:xfrm>
          <a:off x="3176" y="3176"/>
          <a:ext cx="3176" cy="3176"/>
        </p:xfrm>
        <a:graphic>
          <a:graphicData uri="http://schemas.openxmlformats.org/presentationml/2006/ole">
            <mc:AlternateContent xmlns:mc="http://schemas.openxmlformats.org/markup-compatibility/2006">
              <mc:Choice xmlns:v="urn:schemas-microsoft-com:vml" Requires="v">
                <p:oleObj name="think-cell Slide" r:id="rId45" imgW="501" imgH="501" progId="TCLayout.ActiveDocument.1">
                  <p:embed/>
                </p:oleObj>
              </mc:Choice>
              <mc:Fallback>
                <p:oleObj name="think-cell Slide" r:id="rId45" imgW="501" imgH="501" progId="TCLayout.ActiveDocument.1">
                  <p:embed/>
                  <p:pic>
                    <p:nvPicPr>
                      <p:cNvPr id="2" name="Object 1" hidden="1">
                        <a:extLst>
                          <a:ext uri="{FF2B5EF4-FFF2-40B4-BE49-F238E27FC236}">
                            <a16:creationId xmlns:a16="http://schemas.microsoft.com/office/drawing/2014/main" id="{F0CD26A0-0219-F675-B3DE-C0E9E4194253}"/>
                          </a:ext>
                        </a:extLst>
                      </p:cNvPr>
                      <p:cNvPicPr/>
                      <p:nvPr/>
                    </p:nvPicPr>
                    <p:blipFill>
                      <a:blip r:embed="rId46"/>
                      <a:stretch>
                        <a:fillRect/>
                      </a:stretch>
                    </p:blipFill>
                    <p:spPr>
                      <a:xfrm>
                        <a:off x="3176" y="3176"/>
                        <a:ext cx="3176" cy="3176"/>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272FBFEB-1AAC-4387-B5EE-B4F7AB494B8E}"/>
              </a:ext>
            </a:extLst>
          </p:cNvPr>
          <p:cNvCxnSpPr/>
          <p:nvPr userDrawn="1"/>
        </p:nvCxnSpPr>
        <p:spPr>
          <a:xfrm flipH="1">
            <a:off x="1151959" y="13098626"/>
            <a:ext cx="22080086"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0F460A-2954-47DB-B141-66A96EA9179B}"/>
              </a:ext>
            </a:extLst>
          </p:cNvPr>
          <p:cNvSpPr txBox="1"/>
          <p:nvPr userDrawn="1"/>
        </p:nvSpPr>
        <p:spPr>
          <a:xfrm>
            <a:off x="23233456" y="12788951"/>
            <a:ext cx="1055572" cy="461665"/>
          </a:xfrm>
          <a:prstGeom prst="rect">
            <a:avLst/>
          </a:prstGeom>
          <a:noFill/>
        </p:spPr>
        <p:txBody>
          <a:bodyPr wrap="square" rtlCol="0">
            <a:spAutoFit/>
          </a:bodyPr>
          <a:lstStyle/>
          <a:p>
            <a:pPr algn="ctr"/>
            <a:fld id="{9FC1F18A-2504-464E-BC8E-062F35221589}" type="slidenum">
              <a:rPr lang="en-US" sz="2400" b="1" smtClean="0">
                <a:solidFill>
                  <a:srgbClr val="E77324"/>
                </a:solidFill>
                <a:latin typeface="Arial" charset="0"/>
                <a:ea typeface="Arial" charset="0"/>
                <a:cs typeface="Arial" charset="0"/>
              </a:rPr>
              <a:pPr/>
              <a:t>‹#›</a:t>
            </a:fld>
            <a:endParaRPr lang="en-US" sz="2800" b="1" dirty="0">
              <a:solidFill>
                <a:srgbClr val="E77324"/>
              </a:solidFill>
              <a:latin typeface="Arial" charset="0"/>
              <a:ea typeface="Arial" charset="0"/>
              <a:cs typeface="Arial" charset="0"/>
            </a:endParaRPr>
          </a:p>
        </p:txBody>
      </p:sp>
      <p:pic>
        <p:nvPicPr>
          <p:cNvPr id="5" name="Picture 4">
            <a:extLst>
              <a:ext uri="{FF2B5EF4-FFF2-40B4-BE49-F238E27FC236}">
                <a16:creationId xmlns:a16="http://schemas.microsoft.com/office/drawing/2014/main" id="{AD009F9B-85A9-4392-A75D-AD611B23D05D}"/>
              </a:ext>
            </a:extLst>
          </p:cNvPr>
          <p:cNvPicPr>
            <a:picLocks noChangeAspect="1"/>
          </p:cNvPicPr>
          <p:nvPr userDrawn="1"/>
        </p:nvPicPr>
        <p:blipFill>
          <a:blip r:embed="rId47"/>
          <a:stretch>
            <a:fillRect/>
          </a:stretch>
        </p:blipFill>
        <p:spPr>
          <a:xfrm>
            <a:off x="393944" y="12804325"/>
            <a:ext cx="520456" cy="537806"/>
          </a:xfrm>
          <a:prstGeom prst="rect">
            <a:avLst/>
          </a:prstGeom>
        </p:spPr>
      </p:pic>
    </p:spTree>
    <p:extLst>
      <p:ext uri="{BB962C8B-B14F-4D97-AF65-F5344CB8AC3E}">
        <p14:creationId xmlns:p14="http://schemas.microsoft.com/office/powerpoint/2010/main" val="1468160392"/>
      </p:ext>
    </p:extLst>
  </p:cSld>
  <p:clrMap bg1="lt1" tx1="dk1" bg2="lt2" tx2="dk2" accent1="accent1" accent2="accent2" accent3="accent3" accent4="accent4" accent5="accent5" accent6="accent6" hlink="hlink" folHlink="folHlink"/>
  <p:sldLayoutIdLst>
    <p:sldLayoutId id="2147484119"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 id="2147484130" r:id="rId12"/>
    <p:sldLayoutId id="2147484131" r:id="rId13"/>
    <p:sldLayoutId id="2147484132" r:id="rId14"/>
    <p:sldLayoutId id="2147484133" r:id="rId15"/>
    <p:sldLayoutId id="2147484134" r:id="rId16"/>
    <p:sldLayoutId id="2147484135" r:id="rId17"/>
    <p:sldLayoutId id="2147484136" r:id="rId18"/>
    <p:sldLayoutId id="2147484137" r:id="rId19"/>
    <p:sldLayoutId id="2147484138" r:id="rId20"/>
    <p:sldLayoutId id="2147484139" r:id="rId21"/>
    <p:sldLayoutId id="2147484140" r:id="rId22"/>
    <p:sldLayoutId id="2147484141" r:id="rId23"/>
    <p:sldLayoutId id="2147484142" r:id="rId24"/>
    <p:sldLayoutId id="2147484143" r:id="rId25"/>
    <p:sldLayoutId id="2147484144" r:id="rId26"/>
    <p:sldLayoutId id="2147484145" r:id="rId27"/>
    <p:sldLayoutId id="2147484146" r:id="rId28"/>
    <p:sldLayoutId id="2147484147" r:id="rId29"/>
    <p:sldLayoutId id="2147484148" r:id="rId30"/>
    <p:sldLayoutId id="2147484149" r:id="rId31"/>
    <p:sldLayoutId id="2147484150" r:id="rId32"/>
    <p:sldLayoutId id="2147484151" r:id="rId33"/>
    <p:sldLayoutId id="2147484152" r:id="rId34"/>
    <p:sldLayoutId id="2147484153" r:id="rId35"/>
    <p:sldLayoutId id="2147484154" r:id="rId36"/>
    <p:sldLayoutId id="2147484155" r:id="rId37"/>
    <p:sldLayoutId id="2147484156" r:id="rId38"/>
    <p:sldLayoutId id="2147484157" r:id="rId39"/>
    <p:sldLayoutId id="2147484158" r:id="rId40"/>
    <p:sldLayoutId id="2147484159" r:id="rId41"/>
    <p:sldLayoutId id="2147484160" r:id="rId42"/>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4">
          <p15:clr>
            <a:srgbClr val="F26B43"/>
          </p15:clr>
        </p15:guide>
        <p15:guide id="2" pos="288">
          <p15:clr>
            <a:srgbClr val="F26B43"/>
          </p15:clr>
        </p15:guide>
        <p15:guide id="3" pos="7392">
          <p15:clr>
            <a:srgbClr val="F26B43"/>
          </p15:clr>
        </p15:guide>
        <p15:guide id="4" pos="3840">
          <p15:clr>
            <a:srgbClr val="F26B43"/>
          </p15:clr>
        </p15:guide>
        <p15:guide id="5" pos="3768">
          <p15:clr>
            <a:srgbClr val="F26B43"/>
          </p15:clr>
        </p15:guide>
        <p15:guide id="6" pos="3912">
          <p15:clr>
            <a:srgbClr val="F26B43"/>
          </p15:clr>
        </p15:guide>
        <p15:guide id="7" orient="horz" pos="2160">
          <p15:clr>
            <a:srgbClr val="F26B43"/>
          </p15:clr>
        </p15:guide>
        <p15:guide id="8" orient="horz" pos="412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3.bin"/><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3.emf"/><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17B66A26-1AA2-7504-259A-1D57086D49A7}"/>
              </a:ext>
            </a:extLst>
          </p:cNvPr>
          <p:cNvGraphicFramePr>
            <a:graphicFrameLocks noChangeAspect="1"/>
          </p:cNvGraphicFramePr>
          <p:nvPr>
            <p:custDataLst>
              <p:tags r:id="rId1"/>
            </p:custDataLst>
            <p:extLst>
              <p:ext uri="{D42A27DB-BD31-4B8C-83A1-F6EECF244321}">
                <p14:modId xmlns:p14="http://schemas.microsoft.com/office/powerpoint/2010/main" val="1810110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1" progId="TCLayout.ActiveDocument.1">
                  <p:embed/>
                </p:oleObj>
              </mc:Choice>
              <mc:Fallback>
                <p:oleObj name="think-cell Slide" r:id="rId3" imgW="501" imgH="501" progId="TCLayout.ActiveDocument.1">
                  <p:embed/>
                  <p:pic>
                    <p:nvPicPr>
                      <p:cNvPr id="28" name="Object 27" hidden="1">
                        <a:extLst>
                          <a:ext uri="{FF2B5EF4-FFF2-40B4-BE49-F238E27FC236}">
                            <a16:creationId xmlns:a16="http://schemas.microsoft.com/office/drawing/2014/main" id="{17B66A26-1AA2-7504-259A-1D57086D49A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D90D7579-3AD4-C859-C30B-4A8C8A72A38C}"/>
              </a:ext>
            </a:extLst>
          </p:cNvPr>
          <p:cNvSpPr/>
          <p:nvPr/>
        </p:nvSpPr>
        <p:spPr>
          <a:xfrm>
            <a:off x="0" y="0"/>
            <a:ext cx="243840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B1AE1C9-AC4E-D0C9-B08B-5DA2037BE957}"/>
              </a:ext>
            </a:extLst>
          </p:cNvPr>
          <p:cNvSpPr/>
          <p:nvPr/>
        </p:nvSpPr>
        <p:spPr>
          <a:xfrm>
            <a:off x="7983695" y="2663389"/>
            <a:ext cx="8411841" cy="10980124"/>
          </a:xfrm>
          <a:prstGeom prst="rect">
            <a:avLst/>
          </a:prstGeom>
          <a:noFill/>
          <a:ln w="12700" cmpd="sng">
            <a:noFill/>
          </a:ln>
        </p:spPr>
        <p:txBody>
          <a:bodyPr wrap="square">
            <a:noAutofit/>
          </a:bodyPr>
          <a:lstStyle/>
          <a:p>
            <a:pPr marL="0" marR="0">
              <a:spcBef>
                <a:spcPts val="1500"/>
              </a:spcBef>
            </a:pPr>
            <a:r>
              <a:rPr lang="en-US" sz="1600" b="0" kern="1200" cap="none" spc="0" dirty="0">
                <a:solidFill>
                  <a:schemeClr val="tx1"/>
                </a:solidFill>
                <a:latin typeface="Arial" charset="0"/>
                <a:ea typeface="ＭＳ Ｐゴシック" charset="0"/>
              </a:rPr>
              <a:t>Through exploratory analysis, our team revealed several key insights. First, there is a high positive correlation between customers and sales, which indicates that attracting and retaining customers is crucial for driving sales. Additionally, holidays have a strong negative correlation with sales due to closures (similar to Sunday’s), with no noticeable sales increase prior to the holiday. Furthermore, competition features have little impact on sales.</a:t>
            </a:r>
          </a:p>
          <a:p>
            <a:pPr marL="0" marR="0" algn="l">
              <a:spcBef>
                <a:spcPts val="1500"/>
              </a:spcBef>
            </a:pPr>
            <a:r>
              <a:rPr lang="en-US" sz="1600" b="0" kern="1200" cap="none" spc="0" dirty="0">
                <a:solidFill>
                  <a:schemeClr val="tx1"/>
                </a:solidFill>
                <a:latin typeface="Arial" charset="0"/>
                <a:ea typeface="ＭＳ Ｐゴシック" charset="0"/>
              </a:rPr>
              <a:t>In addition, we identified significant outlier stores in both sales and customers, with store type D consistently underperforming while store type B well outperforms other stores. Seasonality naturally plays a role in sales, with dips in June and November, yet increases in August and December. Regarding promotions, we found that promotion 2 (consecutive promotions) is ineffective as fewer sales occur, while promotion 1 is effective for increasing sales significantly. However, we need to verify on a per-item basis whether promotion 1 truly increases overall profitability, as sales increases may offset profit decreases per item. We also observed that promotions have become predictable to customers, resulting in a sales dip before promotions and after promotions. Finally, we noted that competition has increased both in number and in proximity to the stores, underscoring the importance of monitoring and responding to competitor pricing and promotions.</a:t>
            </a:r>
          </a:p>
          <a:p>
            <a:pPr marL="0" marR="0" algn="l">
              <a:spcBef>
                <a:spcPts val="1500"/>
              </a:spcBef>
              <a:spcAft>
                <a:spcPts val="200"/>
              </a:spcAft>
            </a:pPr>
            <a:endParaRPr lang="en-US" sz="1600" b="0" kern="1200" cap="none" spc="0" dirty="0">
              <a:solidFill>
                <a:schemeClr val="tx1"/>
              </a:solidFill>
              <a:latin typeface="Arial" charset="0"/>
              <a:ea typeface="ＭＳ Ｐゴシック" charset="0"/>
            </a:endParaRPr>
          </a:p>
          <a:p>
            <a:pPr marL="0" marR="0" algn="l">
              <a:spcBef>
                <a:spcPts val="1500"/>
              </a:spcBef>
              <a:spcAft>
                <a:spcPts val="200"/>
              </a:spcAft>
            </a:pPr>
            <a:endParaRPr lang="en-US" sz="1600" b="0" kern="1200" cap="none" spc="0" dirty="0">
              <a:solidFill>
                <a:schemeClr val="tx1"/>
              </a:solidFill>
              <a:latin typeface="Arial" charset="0"/>
              <a:ea typeface="ＭＳ Ｐゴシック" charset="0"/>
            </a:endParaRPr>
          </a:p>
          <a:p>
            <a:pPr marL="0" marR="0" algn="l">
              <a:spcBef>
                <a:spcPts val="1500"/>
              </a:spcBef>
              <a:spcAft>
                <a:spcPts val="200"/>
              </a:spcAft>
            </a:pPr>
            <a:endParaRPr lang="en-US" sz="1600" b="0" kern="1200" cap="none" spc="0" dirty="0">
              <a:solidFill>
                <a:schemeClr val="tx1"/>
              </a:solidFill>
              <a:latin typeface="Arial" charset="0"/>
              <a:ea typeface="ＭＳ Ｐゴシック" charset="0"/>
            </a:endParaRPr>
          </a:p>
          <a:p>
            <a:pPr marL="0" marR="0" algn="l">
              <a:spcBef>
                <a:spcPts val="1500"/>
              </a:spcBef>
              <a:spcAft>
                <a:spcPts val="200"/>
              </a:spcAft>
            </a:pPr>
            <a:endParaRPr lang="en-US" sz="1600" b="0" kern="1200" cap="none" spc="0" dirty="0">
              <a:solidFill>
                <a:schemeClr val="tx1"/>
              </a:solidFill>
              <a:latin typeface="Arial" charset="0"/>
              <a:ea typeface="ＭＳ Ｐゴシック" charset="0"/>
            </a:endParaRPr>
          </a:p>
          <a:p>
            <a:pPr>
              <a:spcBef>
                <a:spcPts val="1500"/>
              </a:spcBef>
            </a:pPr>
            <a:r>
              <a:rPr lang="en-US" sz="1600" b="0" kern="1200" cap="none" spc="0" dirty="0">
                <a:solidFill>
                  <a:schemeClr val="tx1"/>
                </a:solidFill>
                <a:latin typeface="Arial" charset="0"/>
                <a:ea typeface="ＭＳ Ｐゴシック" charset="0"/>
              </a:rPr>
              <a:t>To predict sales, we utilized modern machine learning principles to develop predictive models while minimizing the Root Mean Square Percentage Error (RMSPE). To accomplish this, we created five baseline models using linear regression, decision tree, random forest, </a:t>
            </a:r>
            <a:r>
              <a:rPr lang="en-US" sz="1600" b="0" kern="1200" cap="none" spc="0" dirty="0" err="1">
                <a:solidFill>
                  <a:schemeClr val="tx1"/>
                </a:solidFill>
                <a:latin typeface="Arial" charset="0"/>
                <a:ea typeface="ＭＳ Ｐゴシック" charset="0"/>
              </a:rPr>
              <a:t>xgb</a:t>
            </a:r>
            <a:r>
              <a:rPr lang="en-US" sz="1600" b="0" kern="1200" cap="none" spc="0" dirty="0">
                <a:solidFill>
                  <a:schemeClr val="tx1"/>
                </a:solidFill>
                <a:latin typeface="Arial" charset="0"/>
                <a:ea typeface="ＭＳ Ｐゴシック" charset="0"/>
              </a:rPr>
              <a:t> model, and light </a:t>
            </a:r>
            <a:r>
              <a:rPr lang="en-US" sz="1600" b="0" kern="1200" cap="none" spc="0" dirty="0" err="1">
                <a:solidFill>
                  <a:schemeClr val="tx1"/>
                </a:solidFill>
                <a:latin typeface="Arial" charset="0"/>
                <a:ea typeface="ＭＳ Ｐゴシック" charset="0"/>
              </a:rPr>
              <a:t>gb</a:t>
            </a:r>
            <a:r>
              <a:rPr lang="en-US" sz="1600" b="0" kern="1200" cap="none" spc="0" dirty="0">
                <a:solidFill>
                  <a:schemeClr val="tx1"/>
                </a:solidFill>
                <a:latin typeface="Arial" charset="0"/>
                <a:ea typeface="ＭＳ Ｐゴシック" charset="0"/>
              </a:rPr>
              <a:t> model. Each of these models had their own strengths and weaknesses, but by combining them into a single ensemble model, we were able to take advantage of each model's strengths while minimizing the risk of any model's bias.</a:t>
            </a:r>
          </a:p>
          <a:p>
            <a:pPr>
              <a:spcBef>
                <a:spcPts val="1500"/>
              </a:spcBef>
            </a:pPr>
            <a:r>
              <a:rPr lang="en-US" sz="1600" b="0" kern="1200" cap="none" spc="0" dirty="0">
                <a:solidFill>
                  <a:schemeClr val="tx1"/>
                </a:solidFill>
                <a:latin typeface="Arial" charset="0"/>
                <a:ea typeface="ＭＳ Ｐゴシック" charset="0"/>
              </a:rPr>
              <a:t>The linear regression model was chosen as a baseline because it is simple and interpretable. However, it is limited in its ability to capture complex relationships in the data. The decision tree model, on the other hand, is able to capture complex relationships, but can be prone to overfitting. The random forest model helps to mitigate this by aggregating the results of multiple decision trees. The </a:t>
            </a:r>
            <a:r>
              <a:rPr lang="en-US" sz="1600" b="0" kern="1200" cap="none" spc="0" dirty="0" err="1">
                <a:solidFill>
                  <a:schemeClr val="tx1"/>
                </a:solidFill>
                <a:latin typeface="Arial" charset="0"/>
                <a:ea typeface="ＭＳ Ｐゴシック" charset="0"/>
              </a:rPr>
              <a:t>xgb</a:t>
            </a:r>
            <a:r>
              <a:rPr lang="en-US" sz="1600" b="0" kern="1200" cap="none" spc="0" dirty="0">
                <a:solidFill>
                  <a:schemeClr val="tx1"/>
                </a:solidFill>
                <a:latin typeface="Arial" charset="0"/>
                <a:ea typeface="ＭＳ Ｐゴシック" charset="0"/>
              </a:rPr>
              <a:t> model and light </a:t>
            </a:r>
            <a:r>
              <a:rPr lang="en-US" sz="1600" b="0" kern="1200" cap="none" spc="0" dirty="0" err="1">
                <a:solidFill>
                  <a:schemeClr val="tx1"/>
                </a:solidFill>
                <a:latin typeface="Arial" charset="0"/>
                <a:ea typeface="ＭＳ Ｐゴシック" charset="0"/>
              </a:rPr>
              <a:t>gb</a:t>
            </a:r>
            <a:r>
              <a:rPr lang="en-US" sz="1600" b="0" kern="1200" cap="none" spc="0" dirty="0">
                <a:solidFill>
                  <a:schemeClr val="tx1"/>
                </a:solidFill>
                <a:latin typeface="Arial" charset="0"/>
                <a:ea typeface="ＭＳ Ｐゴシック" charset="0"/>
              </a:rPr>
              <a:t> model are both gradient boosting models that perform well in predicting complex nonlinear relationships.</a:t>
            </a:r>
          </a:p>
          <a:p>
            <a:pPr>
              <a:spcBef>
                <a:spcPts val="1500"/>
              </a:spcBef>
            </a:pPr>
            <a:r>
              <a:rPr lang="en-US" sz="1600" b="0" kern="1200" cap="none" spc="0" dirty="0">
                <a:solidFill>
                  <a:schemeClr val="tx1"/>
                </a:solidFill>
                <a:latin typeface="Arial" charset="0"/>
                <a:ea typeface="ＭＳ Ｐゴシック" charset="0"/>
              </a:rPr>
              <a:t>By combining these models, we were able to develop a more robust and accurate prediction model. In addition, the ensemble approach also helped us to identify which features were most important in predicting sales. By analyzing the feature importance of each model, we were able to identify the key drivers of sales and optimize our predictions accordingly. </a:t>
            </a:r>
          </a:p>
        </p:txBody>
      </p:sp>
      <p:sp>
        <p:nvSpPr>
          <p:cNvPr id="6" name="Text Box 16">
            <a:extLst>
              <a:ext uri="{FF2B5EF4-FFF2-40B4-BE49-F238E27FC236}">
                <a16:creationId xmlns:a16="http://schemas.microsoft.com/office/drawing/2014/main" id="{E3A25FCF-3015-F1FA-0F9C-12A6C8E4F565}"/>
              </a:ext>
            </a:extLst>
          </p:cNvPr>
          <p:cNvSpPr txBox="1">
            <a:spLocks noChangeArrowheads="1"/>
          </p:cNvSpPr>
          <p:nvPr/>
        </p:nvSpPr>
        <p:spPr bwMode="auto">
          <a:xfrm>
            <a:off x="6585858" y="278611"/>
            <a:ext cx="11674928" cy="144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302" tIns="16654" rIns="33302" bIns="16654">
            <a:spAutoFit/>
          </a:bodyPr>
          <a:lstStyle>
            <a:lvl1pPr defTabSz="5016500" eaLnBrk="0" hangingPunct="0">
              <a:defRPr sz="4000" b="1" baseline="-25000">
                <a:solidFill>
                  <a:schemeClr val="tx1"/>
                </a:solidFill>
                <a:latin typeface="Arial" pitchFamily="34" charset="0"/>
                <a:ea typeface="MS PGothic" pitchFamily="34" charset="-128"/>
              </a:defRPr>
            </a:lvl1pPr>
            <a:lvl2pPr marL="742950" indent="-285750" defTabSz="5016500" eaLnBrk="0" hangingPunct="0">
              <a:defRPr sz="4000" b="1" baseline="-25000">
                <a:solidFill>
                  <a:schemeClr val="tx1"/>
                </a:solidFill>
                <a:latin typeface="Arial" pitchFamily="34" charset="0"/>
                <a:ea typeface="MS PGothic" pitchFamily="34" charset="-128"/>
              </a:defRPr>
            </a:lvl2pPr>
            <a:lvl3pPr marL="1143000" indent="-228600" defTabSz="5016500" eaLnBrk="0" hangingPunct="0">
              <a:defRPr sz="4000" b="1" baseline="-25000">
                <a:solidFill>
                  <a:schemeClr val="tx1"/>
                </a:solidFill>
                <a:latin typeface="Arial" pitchFamily="34" charset="0"/>
                <a:ea typeface="MS PGothic" pitchFamily="34" charset="-128"/>
              </a:defRPr>
            </a:lvl3pPr>
            <a:lvl4pPr marL="1600200" indent="-228600" defTabSz="5016500" eaLnBrk="0" hangingPunct="0">
              <a:defRPr sz="4000" b="1" baseline="-25000">
                <a:solidFill>
                  <a:schemeClr val="tx1"/>
                </a:solidFill>
                <a:latin typeface="Arial" pitchFamily="34" charset="0"/>
                <a:ea typeface="MS PGothic" pitchFamily="34" charset="-128"/>
              </a:defRPr>
            </a:lvl4pPr>
            <a:lvl5pPr marL="2057400" indent="-228600" defTabSz="5016500" eaLnBrk="0" hangingPunct="0">
              <a:defRPr sz="4000" b="1" baseline="-25000">
                <a:solidFill>
                  <a:schemeClr val="tx1"/>
                </a:solidFill>
                <a:latin typeface="Arial" pitchFamily="34" charset="0"/>
                <a:ea typeface="MS PGothic" pitchFamily="34" charset="-128"/>
              </a:defRPr>
            </a:lvl5pPr>
            <a:lvl6pPr marL="25146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defTabSz="2090376" eaLnBrk="1" fontAlgn="base" hangingPunct="1">
              <a:spcAft>
                <a:spcPct val="0"/>
              </a:spcAft>
            </a:pPr>
            <a:r>
              <a:rPr lang="en-US" altLang="zh-CN" sz="3000" kern="1200" cap="none" spc="0" baseline="0" dirty="0">
                <a:solidFill>
                  <a:prstClr val="black"/>
                </a:solidFill>
                <a:ea typeface="SimSun" pitchFamily="2" charset="-122"/>
              </a:rPr>
              <a:t>Retail Store Sales Prediction</a:t>
            </a:r>
          </a:p>
          <a:p>
            <a:pPr algn="ctr" defTabSz="2090376" eaLnBrk="1" fontAlgn="base" hangingPunct="1">
              <a:spcAft>
                <a:spcPct val="0"/>
              </a:spcAft>
            </a:pPr>
            <a:r>
              <a:rPr lang="en-US" sz="3417" kern="1200" cap="none" spc="0" dirty="0">
                <a:solidFill>
                  <a:prstClr val="black"/>
                </a:solidFill>
              </a:rPr>
              <a:t>Nidhi Shah | Shreyas Adiyodi | Ben Wilson</a:t>
            </a:r>
          </a:p>
          <a:p>
            <a:pPr algn="ctr" defTabSz="2090376" eaLnBrk="1" fontAlgn="base" hangingPunct="1">
              <a:spcBef>
                <a:spcPct val="50000"/>
              </a:spcBef>
              <a:spcAft>
                <a:spcPct val="0"/>
              </a:spcAft>
            </a:pPr>
            <a:endParaRPr lang="en-US" altLang="zh-CN" sz="2584" kern="1200" cap="none" spc="0" baseline="0" dirty="0">
              <a:solidFill>
                <a:prstClr val="black"/>
              </a:solidFill>
              <a:ea typeface="SimSun" pitchFamily="2" charset="-122"/>
            </a:endParaRPr>
          </a:p>
        </p:txBody>
      </p:sp>
      <p:sp>
        <p:nvSpPr>
          <p:cNvPr id="7" name="Text Box 18">
            <a:extLst>
              <a:ext uri="{FF2B5EF4-FFF2-40B4-BE49-F238E27FC236}">
                <a16:creationId xmlns:a16="http://schemas.microsoft.com/office/drawing/2014/main" id="{8D12187E-9DCC-42CD-8CFF-F40AA4A84815}"/>
              </a:ext>
            </a:extLst>
          </p:cNvPr>
          <p:cNvSpPr txBox="1">
            <a:spLocks noChangeArrowheads="1"/>
          </p:cNvSpPr>
          <p:nvPr/>
        </p:nvSpPr>
        <p:spPr bwMode="auto">
          <a:xfrm>
            <a:off x="4901972" y="1364668"/>
            <a:ext cx="15566572" cy="90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302" tIns="16654" rIns="33302" bIns="16654">
            <a:spAutoFit/>
          </a:bodyPr>
          <a:lstStyle>
            <a:lvl1pPr defTabSz="5016500" eaLnBrk="0" hangingPunct="0">
              <a:defRPr sz="4000" b="1" baseline="-25000">
                <a:solidFill>
                  <a:schemeClr val="tx1"/>
                </a:solidFill>
                <a:latin typeface="Arial" pitchFamily="34" charset="0"/>
                <a:ea typeface="MS PGothic" pitchFamily="34" charset="-128"/>
              </a:defRPr>
            </a:lvl1pPr>
            <a:lvl2pPr marL="742950" indent="-285750" defTabSz="5016500" eaLnBrk="0" hangingPunct="0">
              <a:defRPr sz="4000" b="1" baseline="-25000">
                <a:solidFill>
                  <a:schemeClr val="tx1"/>
                </a:solidFill>
                <a:latin typeface="Arial" pitchFamily="34" charset="0"/>
                <a:ea typeface="MS PGothic" pitchFamily="34" charset="-128"/>
              </a:defRPr>
            </a:lvl2pPr>
            <a:lvl3pPr marL="1143000" indent="-228600" defTabSz="5016500" eaLnBrk="0" hangingPunct="0">
              <a:defRPr sz="4000" b="1" baseline="-25000">
                <a:solidFill>
                  <a:schemeClr val="tx1"/>
                </a:solidFill>
                <a:latin typeface="Arial" pitchFamily="34" charset="0"/>
                <a:ea typeface="MS PGothic" pitchFamily="34" charset="-128"/>
              </a:defRPr>
            </a:lvl3pPr>
            <a:lvl4pPr marL="1600200" indent="-228600" defTabSz="5016500" eaLnBrk="0" hangingPunct="0">
              <a:defRPr sz="4000" b="1" baseline="-25000">
                <a:solidFill>
                  <a:schemeClr val="tx1"/>
                </a:solidFill>
                <a:latin typeface="Arial" pitchFamily="34" charset="0"/>
                <a:ea typeface="MS PGothic" pitchFamily="34" charset="-128"/>
              </a:defRPr>
            </a:lvl4pPr>
            <a:lvl5pPr marL="2057400" indent="-228600" defTabSz="5016500" eaLnBrk="0" hangingPunct="0">
              <a:defRPr sz="4000" b="1" baseline="-25000">
                <a:solidFill>
                  <a:schemeClr val="tx1"/>
                </a:solidFill>
                <a:latin typeface="Arial" pitchFamily="34" charset="0"/>
                <a:ea typeface="MS PGothic" pitchFamily="34" charset="-128"/>
              </a:defRPr>
            </a:lvl5pPr>
            <a:lvl6pPr marL="25146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defTabSz="2090376" eaLnBrk="1" fontAlgn="base" hangingPunct="1">
              <a:lnSpc>
                <a:spcPct val="60000"/>
              </a:lnSpc>
              <a:spcBef>
                <a:spcPct val="50000"/>
              </a:spcBef>
              <a:spcAft>
                <a:spcPct val="0"/>
              </a:spcAft>
            </a:pPr>
            <a:r>
              <a:rPr lang="en-US" altLang="zh-CN" sz="2000" kern="1200" cap="none" spc="0" baseline="0" dirty="0">
                <a:solidFill>
                  <a:prstClr val="black"/>
                </a:solidFill>
                <a:ea typeface="SimSun" pitchFamily="2" charset="-122"/>
              </a:rPr>
              <a:t>University Of Virginia</a:t>
            </a:r>
          </a:p>
          <a:p>
            <a:pPr algn="ctr" defTabSz="2090376" eaLnBrk="1" fontAlgn="base" hangingPunct="1">
              <a:lnSpc>
                <a:spcPct val="60000"/>
              </a:lnSpc>
              <a:spcBef>
                <a:spcPct val="50000"/>
              </a:spcBef>
              <a:spcAft>
                <a:spcPct val="0"/>
              </a:spcAft>
            </a:pPr>
            <a:r>
              <a:rPr lang="en-US" altLang="zh-CN" sz="2000" kern="1200" cap="none" spc="0" baseline="0" dirty="0">
                <a:solidFill>
                  <a:prstClr val="black"/>
                </a:solidFill>
                <a:ea typeface="SimSun" pitchFamily="2" charset="-122"/>
              </a:rPr>
              <a:t>Darden School of Business </a:t>
            </a:r>
          </a:p>
          <a:p>
            <a:pPr algn="ctr" defTabSz="2090376" eaLnBrk="1" fontAlgn="base" hangingPunct="1">
              <a:lnSpc>
                <a:spcPct val="60000"/>
              </a:lnSpc>
              <a:spcBef>
                <a:spcPct val="50000"/>
              </a:spcBef>
              <a:spcAft>
                <a:spcPct val="0"/>
              </a:spcAft>
            </a:pPr>
            <a:r>
              <a:rPr lang="en-US" altLang="zh-CN" sz="2000" kern="1200" cap="none" spc="0" baseline="0" dirty="0">
                <a:solidFill>
                  <a:prstClr val="black"/>
                </a:solidFill>
                <a:ea typeface="SimSun" pitchFamily="2" charset="-122"/>
              </a:rPr>
              <a:t>School of Data Science</a:t>
            </a:r>
          </a:p>
        </p:txBody>
      </p:sp>
      <p:grpSp>
        <p:nvGrpSpPr>
          <p:cNvPr id="9" name="Group 8">
            <a:extLst>
              <a:ext uri="{FF2B5EF4-FFF2-40B4-BE49-F238E27FC236}">
                <a16:creationId xmlns:a16="http://schemas.microsoft.com/office/drawing/2014/main" id="{B0E84ED5-816D-6F96-F0EA-3E6FC0FF2821}"/>
              </a:ext>
            </a:extLst>
          </p:cNvPr>
          <p:cNvGrpSpPr/>
          <p:nvPr/>
        </p:nvGrpSpPr>
        <p:grpSpPr>
          <a:xfrm>
            <a:off x="551542" y="2317563"/>
            <a:ext cx="7184571" cy="5504282"/>
            <a:chOff x="1219200" y="6557962"/>
            <a:chExt cx="16106775" cy="10210799"/>
          </a:xfrm>
        </p:grpSpPr>
        <p:sp>
          <p:nvSpPr>
            <p:cNvPr id="10" name="Rectangle 31">
              <a:extLst>
                <a:ext uri="{FF2B5EF4-FFF2-40B4-BE49-F238E27FC236}">
                  <a16:creationId xmlns:a16="http://schemas.microsoft.com/office/drawing/2014/main" id="{EBF634C1-73BC-0DB7-E8E6-FBC5476B5FE6}"/>
                </a:ext>
              </a:extLst>
            </p:cNvPr>
            <p:cNvSpPr>
              <a:spLocks noChangeArrowheads="1"/>
            </p:cNvSpPr>
            <p:nvPr/>
          </p:nvSpPr>
          <p:spPr bwMode="auto">
            <a:xfrm>
              <a:off x="1219200" y="6557962"/>
              <a:ext cx="16078200" cy="10210799"/>
            </a:xfrm>
            <a:prstGeom prst="rect">
              <a:avLst/>
            </a:prstGeom>
            <a:noFill/>
            <a:ln w="12700"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381030" fontAlgn="base" hangingPunct="1">
                <a:spcBef>
                  <a:spcPct val="0"/>
                </a:spcBef>
                <a:spcAft>
                  <a:spcPct val="0"/>
                </a:spcAft>
              </a:pPr>
              <a:endParaRPr lang="en-US" sz="1417" kern="1200" cap="none" spc="0">
                <a:solidFill>
                  <a:prstClr val="black"/>
                </a:solidFill>
                <a:latin typeface="Arial" pitchFamily="34" charset="0"/>
                <a:ea typeface="MS PGothic" pitchFamily="34" charset="-128"/>
              </a:endParaRPr>
            </a:p>
          </p:txBody>
        </p:sp>
        <p:sp>
          <p:nvSpPr>
            <p:cNvPr id="11" name="Rectangle 69">
              <a:extLst>
                <a:ext uri="{FF2B5EF4-FFF2-40B4-BE49-F238E27FC236}">
                  <a16:creationId xmlns:a16="http://schemas.microsoft.com/office/drawing/2014/main" id="{B06D5F86-CFE6-76CB-B6D6-3ED245D76A17}"/>
                </a:ext>
              </a:extLst>
            </p:cNvPr>
            <p:cNvSpPr/>
            <p:nvPr/>
          </p:nvSpPr>
          <p:spPr>
            <a:xfrm>
              <a:off x="1219200" y="6572713"/>
              <a:ext cx="16106775" cy="682875"/>
            </a:xfrm>
            <a:custGeom>
              <a:avLst/>
              <a:gdLst>
                <a:gd name="connsiteX0" fmla="*/ 0 w 16106775"/>
                <a:gd name="connsiteY0" fmla="*/ 0 h 646331"/>
                <a:gd name="connsiteX1" fmla="*/ 16106775 w 16106775"/>
                <a:gd name="connsiteY1" fmla="*/ 0 h 646331"/>
                <a:gd name="connsiteX2" fmla="*/ 16106775 w 16106775"/>
                <a:gd name="connsiteY2" fmla="*/ 646331 h 646331"/>
                <a:gd name="connsiteX3" fmla="*/ 0 w 16106775"/>
                <a:gd name="connsiteY3" fmla="*/ 646331 h 646331"/>
                <a:gd name="connsiteX4" fmla="*/ 0 w 16106775"/>
                <a:gd name="connsiteY4" fmla="*/ 0 h 646331"/>
                <a:gd name="connsiteX0" fmla="*/ 0 w 16106775"/>
                <a:gd name="connsiteY0" fmla="*/ 0 h 817781"/>
                <a:gd name="connsiteX1" fmla="*/ 16106775 w 16106775"/>
                <a:gd name="connsiteY1" fmla="*/ 0 h 817781"/>
                <a:gd name="connsiteX2" fmla="*/ 16106775 w 16106775"/>
                <a:gd name="connsiteY2" fmla="*/ 646331 h 817781"/>
                <a:gd name="connsiteX3" fmla="*/ 0 w 16106775"/>
                <a:gd name="connsiteY3" fmla="*/ 817781 h 817781"/>
                <a:gd name="connsiteX4" fmla="*/ 0 w 16106775"/>
                <a:gd name="connsiteY4" fmla="*/ 0 h 817781"/>
                <a:gd name="connsiteX0" fmla="*/ 0 w 16106775"/>
                <a:gd name="connsiteY0" fmla="*/ 0 h 817781"/>
                <a:gd name="connsiteX1" fmla="*/ 16106775 w 16106775"/>
                <a:gd name="connsiteY1" fmla="*/ 0 h 817781"/>
                <a:gd name="connsiteX2" fmla="*/ 16106775 w 16106775"/>
                <a:gd name="connsiteY2" fmla="*/ 817781 h 817781"/>
                <a:gd name="connsiteX3" fmla="*/ 0 w 16106775"/>
                <a:gd name="connsiteY3" fmla="*/ 817781 h 817781"/>
                <a:gd name="connsiteX4" fmla="*/ 0 w 16106775"/>
                <a:gd name="connsiteY4" fmla="*/ 0 h 817781"/>
                <a:gd name="connsiteX0" fmla="*/ 0 w 16106775"/>
                <a:gd name="connsiteY0" fmla="*/ 0 h 979756"/>
                <a:gd name="connsiteX1" fmla="*/ 16106775 w 16106775"/>
                <a:gd name="connsiteY1" fmla="*/ 0 h 979756"/>
                <a:gd name="connsiteX2" fmla="*/ 16106775 w 16106775"/>
                <a:gd name="connsiteY2" fmla="*/ 817781 h 979756"/>
                <a:gd name="connsiteX3" fmla="*/ 0 w 16106775"/>
                <a:gd name="connsiteY3" fmla="*/ 979756 h 979756"/>
                <a:gd name="connsiteX4" fmla="*/ 0 w 16106775"/>
                <a:gd name="connsiteY4" fmla="*/ 0 h 979756"/>
                <a:gd name="connsiteX0" fmla="*/ 0 w 16106775"/>
                <a:gd name="connsiteY0" fmla="*/ 0 h 979756"/>
                <a:gd name="connsiteX1" fmla="*/ 16106775 w 16106775"/>
                <a:gd name="connsiteY1" fmla="*/ 0 h 979756"/>
                <a:gd name="connsiteX2" fmla="*/ 16106775 w 16106775"/>
                <a:gd name="connsiteY2" fmla="*/ 979756 h 979756"/>
                <a:gd name="connsiteX3" fmla="*/ 0 w 16106775"/>
                <a:gd name="connsiteY3" fmla="*/ 979756 h 979756"/>
                <a:gd name="connsiteX4" fmla="*/ 0 w 16106775"/>
                <a:gd name="connsiteY4" fmla="*/ 0 h 979756"/>
                <a:gd name="connsiteX0" fmla="*/ 0 w 16106775"/>
                <a:gd name="connsiteY0" fmla="*/ 0 h 979756"/>
                <a:gd name="connsiteX1" fmla="*/ 16106775 w 16106775"/>
                <a:gd name="connsiteY1" fmla="*/ 0 h 979756"/>
                <a:gd name="connsiteX2" fmla="*/ 16106775 w 16106775"/>
                <a:gd name="connsiteY2" fmla="*/ 979756 h 979756"/>
                <a:gd name="connsiteX3" fmla="*/ 15741 w 16106775"/>
                <a:gd name="connsiteY3" fmla="*/ 763643 h 979756"/>
                <a:gd name="connsiteX4" fmla="*/ 0 w 16106775"/>
                <a:gd name="connsiteY4" fmla="*/ 0 h 979756"/>
                <a:gd name="connsiteX0" fmla="*/ 0 w 16106775"/>
                <a:gd name="connsiteY0" fmla="*/ 0 h 763643"/>
                <a:gd name="connsiteX1" fmla="*/ 16106775 w 16106775"/>
                <a:gd name="connsiteY1" fmla="*/ 0 h 763643"/>
                <a:gd name="connsiteX2" fmla="*/ 16091032 w 16106775"/>
                <a:gd name="connsiteY2" fmla="*/ 750930 h 763643"/>
                <a:gd name="connsiteX3" fmla="*/ 15741 w 16106775"/>
                <a:gd name="connsiteY3" fmla="*/ 763643 h 763643"/>
                <a:gd name="connsiteX4" fmla="*/ 0 w 16106775"/>
                <a:gd name="connsiteY4" fmla="*/ 0 h 76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6775" h="763643">
                  <a:moveTo>
                    <a:pt x="0" y="0"/>
                  </a:moveTo>
                  <a:lnTo>
                    <a:pt x="16106775" y="0"/>
                  </a:lnTo>
                  <a:lnTo>
                    <a:pt x="16091032" y="750930"/>
                  </a:lnTo>
                  <a:lnTo>
                    <a:pt x="15741" y="763643"/>
                  </a:lnTo>
                  <a:lnTo>
                    <a:pt x="0" y="0"/>
                  </a:lnTo>
                  <a:close/>
                </a:path>
              </a:pathLst>
            </a:custGeom>
            <a:solidFill>
              <a:schemeClr val="accent2"/>
            </a:solidFill>
            <a:ln w="12700" cmpd="sng">
              <a:solidFill>
                <a:schemeClr val="accent1"/>
              </a:solidFill>
            </a:ln>
          </p:spPr>
          <p:txBody>
            <a:bodyPr wrap="square">
              <a:spAutoFit/>
            </a:bodyPr>
            <a:lstStyle/>
            <a:p>
              <a:pPr algn="ctr" defTabSz="381030" fontAlgn="base" hangingPunct="1">
                <a:spcBef>
                  <a:spcPct val="0"/>
                </a:spcBef>
                <a:spcAft>
                  <a:spcPct val="0"/>
                </a:spcAft>
                <a:defRPr/>
              </a:pPr>
              <a:r>
                <a:rPr lang="en-US" sz="1792" kern="1200" cap="none" spc="0" dirty="0">
                  <a:solidFill>
                    <a:prstClr val="white"/>
                  </a:solidFill>
                  <a:latin typeface="Arial" charset="0"/>
                  <a:ea typeface="ＭＳ Ｐゴシック" charset="0"/>
                  <a:cs typeface="ＭＳ Ｐゴシック" charset="0"/>
                </a:rPr>
                <a:t>Abstract</a:t>
              </a:r>
            </a:p>
          </p:txBody>
        </p:sp>
      </p:grpSp>
      <p:grpSp>
        <p:nvGrpSpPr>
          <p:cNvPr id="13" name="Group 12">
            <a:extLst>
              <a:ext uri="{FF2B5EF4-FFF2-40B4-BE49-F238E27FC236}">
                <a16:creationId xmlns:a16="http://schemas.microsoft.com/office/drawing/2014/main" id="{B502BC86-23A8-D67B-746E-C1CA6C2DAC5A}"/>
              </a:ext>
            </a:extLst>
          </p:cNvPr>
          <p:cNvGrpSpPr/>
          <p:nvPr/>
        </p:nvGrpSpPr>
        <p:grpSpPr>
          <a:xfrm>
            <a:off x="16694130" y="7560563"/>
            <a:ext cx="7187184" cy="2086256"/>
            <a:chOff x="34856966" y="21137270"/>
            <a:chExt cx="15551755" cy="4907916"/>
          </a:xfrm>
        </p:grpSpPr>
        <p:sp>
          <p:nvSpPr>
            <p:cNvPr id="14" name="Title 1">
              <a:extLst>
                <a:ext uri="{FF2B5EF4-FFF2-40B4-BE49-F238E27FC236}">
                  <a16:creationId xmlns:a16="http://schemas.microsoft.com/office/drawing/2014/main" id="{8E313F1E-6245-1CEB-6EF6-333C3FA9806E}"/>
                </a:ext>
              </a:extLst>
            </p:cNvPr>
            <p:cNvSpPr txBox="1">
              <a:spLocks/>
            </p:cNvSpPr>
            <p:nvPr/>
          </p:nvSpPr>
          <p:spPr>
            <a:xfrm>
              <a:off x="34861501" y="21137270"/>
              <a:ext cx="15547220" cy="791527"/>
            </a:xfrm>
            <a:custGeom>
              <a:avLst/>
              <a:gdLst>
                <a:gd name="connsiteX0" fmla="*/ 0 w 15547215"/>
                <a:gd name="connsiteY0" fmla="*/ 0 h 852488"/>
                <a:gd name="connsiteX1" fmla="*/ 15547215 w 15547215"/>
                <a:gd name="connsiteY1" fmla="*/ 0 h 852488"/>
                <a:gd name="connsiteX2" fmla="*/ 15547215 w 15547215"/>
                <a:gd name="connsiteY2" fmla="*/ 852488 h 852488"/>
                <a:gd name="connsiteX3" fmla="*/ 0 w 15547215"/>
                <a:gd name="connsiteY3" fmla="*/ 852488 h 852488"/>
                <a:gd name="connsiteX4" fmla="*/ 0 w 15547215"/>
                <a:gd name="connsiteY4" fmla="*/ 0 h 852488"/>
                <a:gd name="connsiteX0" fmla="*/ 0 w 15547215"/>
                <a:gd name="connsiteY0" fmla="*/ 0 h 939573"/>
                <a:gd name="connsiteX1" fmla="*/ 15547215 w 15547215"/>
                <a:gd name="connsiteY1" fmla="*/ 0 h 939573"/>
                <a:gd name="connsiteX2" fmla="*/ 15547215 w 15547215"/>
                <a:gd name="connsiteY2" fmla="*/ 852488 h 939573"/>
                <a:gd name="connsiteX3" fmla="*/ 43543 w 15547215"/>
                <a:gd name="connsiteY3" fmla="*/ 939573 h 939573"/>
                <a:gd name="connsiteX4" fmla="*/ 0 w 15547215"/>
                <a:gd name="connsiteY4" fmla="*/ 0 h 939573"/>
                <a:gd name="connsiteX0" fmla="*/ 0 w 15547215"/>
                <a:gd name="connsiteY0" fmla="*/ 0 h 939574"/>
                <a:gd name="connsiteX1" fmla="*/ 15547215 w 15547215"/>
                <a:gd name="connsiteY1" fmla="*/ 0 h 939574"/>
                <a:gd name="connsiteX2" fmla="*/ 15547215 w 15547215"/>
                <a:gd name="connsiteY2" fmla="*/ 939574 h 939574"/>
                <a:gd name="connsiteX3" fmla="*/ 43543 w 15547215"/>
                <a:gd name="connsiteY3" fmla="*/ 939573 h 939574"/>
                <a:gd name="connsiteX4" fmla="*/ 0 w 15547215"/>
                <a:gd name="connsiteY4" fmla="*/ 0 h 939574"/>
                <a:gd name="connsiteX0" fmla="*/ 0 w 15547215"/>
                <a:gd name="connsiteY0" fmla="*/ 0 h 939574"/>
                <a:gd name="connsiteX1" fmla="*/ 15547215 w 15547215"/>
                <a:gd name="connsiteY1" fmla="*/ 0 h 939574"/>
                <a:gd name="connsiteX2" fmla="*/ 15547215 w 15547215"/>
                <a:gd name="connsiteY2" fmla="*/ 939574 h 939574"/>
                <a:gd name="connsiteX3" fmla="*/ 0 w 15547215"/>
                <a:gd name="connsiteY3" fmla="*/ 939573 h 939574"/>
                <a:gd name="connsiteX4" fmla="*/ 0 w 15547215"/>
                <a:gd name="connsiteY4" fmla="*/ 0 h 939574"/>
                <a:gd name="connsiteX0" fmla="*/ 0 w 15547215"/>
                <a:gd name="connsiteY0" fmla="*/ 0 h 939574"/>
                <a:gd name="connsiteX1" fmla="*/ 15547215 w 15547215"/>
                <a:gd name="connsiteY1" fmla="*/ 0 h 939574"/>
                <a:gd name="connsiteX2" fmla="*/ 15547215 w 15547215"/>
                <a:gd name="connsiteY2" fmla="*/ 939574 h 939574"/>
                <a:gd name="connsiteX3" fmla="*/ 0 w 15547215"/>
                <a:gd name="connsiteY3" fmla="*/ 810928 h 939574"/>
                <a:gd name="connsiteX4" fmla="*/ 0 w 15547215"/>
                <a:gd name="connsiteY4" fmla="*/ 0 h 939574"/>
                <a:gd name="connsiteX0" fmla="*/ 0 w 15547215"/>
                <a:gd name="connsiteY0" fmla="*/ 0 h 810928"/>
                <a:gd name="connsiteX1" fmla="*/ 15547215 w 15547215"/>
                <a:gd name="connsiteY1" fmla="*/ 0 h 810928"/>
                <a:gd name="connsiteX2" fmla="*/ 15547215 w 15547215"/>
                <a:gd name="connsiteY2" fmla="*/ 762686 h 810928"/>
                <a:gd name="connsiteX3" fmla="*/ 0 w 15547215"/>
                <a:gd name="connsiteY3" fmla="*/ 810928 h 810928"/>
                <a:gd name="connsiteX4" fmla="*/ 0 w 15547215"/>
                <a:gd name="connsiteY4" fmla="*/ 0 h 810928"/>
                <a:gd name="connsiteX0" fmla="*/ 0 w 15547215"/>
                <a:gd name="connsiteY0" fmla="*/ 0 h 827010"/>
                <a:gd name="connsiteX1" fmla="*/ 15547215 w 15547215"/>
                <a:gd name="connsiteY1" fmla="*/ 0 h 827010"/>
                <a:gd name="connsiteX2" fmla="*/ 15547215 w 15547215"/>
                <a:gd name="connsiteY2" fmla="*/ 827010 h 827010"/>
                <a:gd name="connsiteX3" fmla="*/ 0 w 15547215"/>
                <a:gd name="connsiteY3" fmla="*/ 810928 h 827010"/>
                <a:gd name="connsiteX4" fmla="*/ 0 w 15547215"/>
                <a:gd name="connsiteY4" fmla="*/ 0 h 827010"/>
                <a:gd name="connsiteX0" fmla="*/ 0 w 15547215"/>
                <a:gd name="connsiteY0" fmla="*/ 0 h 810928"/>
                <a:gd name="connsiteX1" fmla="*/ 15547215 w 15547215"/>
                <a:gd name="connsiteY1" fmla="*/ 0 h 810928"/>
                <a:gd name="connsiteX2" fmla="*/ 15547215 w 15547215"/>
                <a:gd name="connsiteY2" fmla="*/ 778767 h 810928"/>
                <a:gd name="connsiteX3" fmla="*/ 0 w 15547215"/>
                <a:gd name="connsiteY3" fmla="*/ 810928 h 810928"/>
                <a:gd name="connsiteX4" fmla="*/ 0 w 15547215"/>
                <a:gd name="connsiteY4" fmla="*/ 0 h 810928"/>
                <a:gd name="connsiteX0" fmla="*/ 0 w 15547215"/>
                <a:gd name="connsiteY0" fmla="*/ 0 h 843091"/>
                <a:gd name="connsiteX1" fmla="*/ 15547215 w 15547215"/>
                <a:gd name="connsiteY1" fmla="*/ 0 h 843091"/>
                <a:gd name="connsiteX2" fmla="*/ 15547215 w 15547215"/>
                <a:gd name="connsiteY2" fmla="*/ 843091 h 843091"/>
                <a:gd name="connsiteX3" fmla="*/ 0 w 15547215"/>
                <a:gd name="connsiteY3" fmla="*/ 810928 h 843091"/>
                <a:gd name="connsiteX4" fmla="*/ 0 w 15547215"/>
                <a:gd name="connsiteY4" fmla="*/ 0 h 84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7215" h="843091">
                  <a:moveTo>
                    <a:pt x="0" y="0"/>
                  </a:moveTo>
                  <a:lnTo>
                    <a:pt x="15547215" y="0"/>
                  </a:lnTo>
                  <a:lnTo>
                    <a:pt x="15547215" y="843091"/>
                  </a:lnTo>
                  <a:lnTo>
                    <a:pt x="0" y="810928"/>
                  </a:lnTo>
                  <a:lnTo>
                    <a:pt x="0" y="0"/>
                  </a:lnTo>
                  <a:close/>
                </a:path>
              </a:pathLst>
            </a:custGeom>
            <a:solidFill>
              <a:schemeClr val="accent2"/>
            </a:solidFill>
            <a:ln>
              <a:solidFill>
                <a:schemeClr val="accent1"/>
              </a:solidFill>
            </a:ln>
          </p:spPr>
          <p:txBody>
            <a:bodyPr/>
            <a:lstStyle>
              <a:lvl1pPr eaLnBrk="0" hangingPunct="0">
                <a:defRPr sz="4000" b="1" baseline="-25000">
                  <a:solidFill>
                    <a:schemeClr val="tx1"/>
                  </a:solidFill>
                  <a:latin typeface="Arial" pitchFamily="34" charset="0"/>
                  <a:ea typeface="MS PGothic" pitchFamily="34" charset="-128"/>
                </a:defRPr>
              </a:lvl1pPr>
              <a:lvl2pPr marL="742950" indent="-285750" eaLnBrk="0" hangingPunct="0">
                <a:defRPr sz="4000" b="1" baseline="-25000">
                  <a:solidFill>
                    <a:schemeClr val="tx1"/>
                  </a:solidFill>
                  <a:latin typeface="Arial" pitchFamily="34" charset="0"/>
                  <a:ea typeface="MS PGothic" pitchFamily="34" charset="-128"/>
                </a:defRPr>
              </a:lvl2pPr>
              <a:lvl3pPr marL="1143000" indent="-228600" eaLnBrk="0" hangingPunct="0">
                <a:defRPr sz="4000" b="1" baseline="-25000">
                  <a:solidFill>
                    <a:schemeClr val="tx1"/>
                  </a:solidFill>
                  <a:latin typeface="Arial" pitchFamily="34" charset="0"/>
                  <a:ea typeface="MS PGothic" pitchFamily="34" charset="-128"/>
                </a:defRPr>
              </a:lvl3pPr>
              <a:lvl4pPr marL="1600200" indent="-228600" eaLnBrk="0" hangingPunct="0">
                <a:defRPr sz="4000" b="1" baseline="-25000">
                  <a:solidFill>
                    <a:schemeClr val="tx1"/>
                  </a:solidFill>
                  <a:latin typeface="Arial" pitchFamily="34" charset="0"/>
                  <a:ea typeface="MS PGothic" pitchFamily="34" charset="-128"/>
                </a:defRPr>
              </a:lvl4pPr>
              <a:lvl5pPr marL="2057400" indent="-228600" eaLnBrk="0" hangingPunct="0">
                <a:defRPr sz="4000" b="1" baseline="-25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defTabSz="381030" fontAlgn="base">
                <a:spcBef>
                  <a:spcPct val="0"/>
                </a:spcBef>
                <a:spcAft>
                  <a:spcPct val="0"/>
                </a:spcAft>
              </a:pPr>
              <a:r>
                <a:rPr lang="en-US" sz="1792" kern="1200" cap="none" spc="0" baseline="0" dirty="0">
                  <a:solidFill>
                    <a:prstClr val="white"/>
                  </a:solidFill>
                </a:rPr>
                <a:t>Conclusion</a:t>
              </a:r>
            </a:p>
          </p:txBody>
        </p:sp>
        <p:sp>
          <p:nvSpPr>
            <p:cNvPr id="15" name="Rectangle 36">
              <a:extLst>
                <a:ext uri="{FF2B5EF4-FFF2-40B4-BE49-F238E27FC236}">
                  <a16:creationId xmlns:a16="http://schemas.microsoft.com/office/drawing/2014/main" id="{EEB1EA8B-6786-88DE-1238-532F8FC3C8A6}"/>
                </a:ext>
              </a:extLst>
            </p:cNvPr>
            <p:cNvSpPr>
              <a:spLocks noChangeArrowheads="1"/>
            </p:cNvSpPr>
            <p:nvPr/>
          </p:nvSpPr>
          <p:spPr bwMode="auto">
            <a:xfrm>
              <a:off x="34856966" y="21137270"/>
              <a:ext cx="15544800" cy="490791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381030" fontAlgn="base" hangingPunct="1">
                <a:spcBef>
                  <a:spcPct val="0"/>
                </a:spcBef>
                <a:spcAft>
                  <a:spcPct val="0"/>
                </a:spcAft>
              </a:pPr>
              <a:endParaRPr lang="en-US" sz="1417" kern="1200" cap="none" spc="0">
                <a:solidFill>
                  <a:prstClr val="black"/>
                </a:solidFill>
                <a:latin typeface="Arial" pitchFamily="34" charset="0"/>
                <a:ea typeface="MS PGothic" pitchFamily="34" charset="-128"/>
              </a:endParaRPr>
            </a:p>
          </p:txBody>
        </p:sp>
      </p:grpSp>
      <p:grpSp>
        <p:nvGrpSpPr>
          <p:cNvPr id="16" name="Group 15">
            <a:extLst>
              <a:ext uri="{FF2B5EF4-FFF2-40B4-BE49-F238E27FC236}">
                <a16:creationId xmlns:a16="http://schemas.microsoft.com/office/drawing/2014/main" id="{BC1E0931-9C56-151F-14CA-DB49F7363367}"/>
              </a:ext>
            </a:extLst>
          </p:cNvPr>
          <p:cNvGrpSpPr/>
          <p:nvPr/>
        </p:nvGrpSpPr>
        <p:grpSpPr>
          <a:xfrm>
            <a:off x="551542" y="7919563"/>
            <a:ext cx="7184572" cy="5781427"/>
            <a:chOff x="1184910" y="17151378"/>
            <a:chExt cx="16145988" cy="13487400"/>
          </a:xfrm>
        </p:grpSpPr>
        <p:sp>
          <p:nvSpPr>
            <p:cNvPr id="17" name="Rectangle 20">
              <a:extLst>
                <a:ext uri="{FF2B5EF4-FFF2-40B4-BE49-F238E27FC236}">
                  <a16:creationId xmlns:a16="http://schemas.microsoft.com/office/drawing/2014/main" id="{6F53CF98-95E3-6FDA-AF89-6171DDE7C21A}"/>
                </a:ext>
              </a:extLst>
            </p:cNvPr>
            <p:cNvSpPr>
              <a:spLocks noChangeArrowheads="1"/>
            </p:cNvSpPr>
            <p:nvPr/>
          </p:nvSpPr>
          <p:spPr bwMode="auto">
            <a:xfrm>
              <a:off x="1194480" y="17151378"/>
              <a:ext cx="16078200" cy="134874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381030" fontAlgn="base" hangingPunct="1">
                <a:spcBef>
                  <a:spcPct val="0"/>
                </a:spcBef>
                <a:spcAft>
                  <a:spcPct val="0"/>
                </a:spcAft>
              </a:pPr>
              <a:endParaRPr lang="en-US" sz="1417" kern="1200" cap="none" spc="0">
                <a:solidFill>
                  <a:prstClr val="black"/>
                </a:solidFill>
                <a:latin typeface="Arial" pitchFamily="34" charset="0"/>
                <a:ea typeface="MS PGothic" pitchFamily="34" charset="-128"/>
              </a:endParaRPr>
            </a:p>
          </p:txBody>
        </p:sp>
        <p:sp>
          <p:nvSpPr>
            <p:cNvPr id="18" name="Rectangle 69">
              <a:extLst>
                <a:ext uri="{FF2B5EF4-FFF2-40B4-BE49-F238E27FC236}">
                  <a16:creationId xmlns:a16="http://schemas.microsoft.com/office/drawing/2014/main" id="{9F3FA6E8-9CC3-50E3-C4EA-120DEDB62785}"/>
                </a:ext>
              </a:extLst>
            </p:cNvPr>
            <p:cNvSpPr/>
            <p:nvPr/>
          </p:nvSpPr>
          <p:spPr>
            <a:xfrm>
              <a:off x="1184910" y="17151378"/>
              <a:ext cx="16145988" cy="858767"/>
            </a:xfrm>
            <a:custGeom>
              <a:avLst/>
              <a:gdLst>
                <a:gd name="connsiteX0" fmla="*/ 0 w 16078200"/>
                <a:gd name="connsiteY0" fmla="*/ 0 h 671050"/>
                <a:gd name="connsiteX1" fmla="*/ 16078200 w 16078200"/>
                <a:gd name="connsiteY1" fmla="*/ 0 h 671050"/>
                <a:gd name="connsiteX2" fmla="*/ 16078200 w 16078200"/>
                <a:gd name="connsiteY2" fmla="*/ 671050 h 671050"/>
                <a:gd name="connsiteX3" fmla="*/ 0 w 16078200"/>
                <a:gd name="connsiteY3" fmla="*/ 671050 h 671050"/>
                <a:gd name="connsiteX4" fmla="*/ 0 w 16078200"/>
                <a:gd name="connsiteY4" fmla="*/ 0 h 671050"/>
                <a:gd name="connsiteX0" fmla="*/ 0 w 16106775"/>
                <a:gd name="connsiteY0" fmla="*/ 0 h 871075"/>
                <a:gd name="connsiteX1" fmla="*/ 16078200 w 16106775"/>
                <a:gd name="connsiteY1" fmla="*/ 0 h 871075"/>
                <a:gd name="connsiteX2" fmla="*/ 16106775 w 16106775"/>
                <a:gd name="connsiteY2" fmla="*/ 871075 h 871075"/>
                <a:gd name="connsiteX3" fmla="*/ 0 w 16106775"/>
                <a:gd name="connsiteY3" fmla="*/ 671050 h 871075"/>
                <a:gd name="connsiteX4" fmla="*/ 0 w 16106775"/>
                <a:gd name="connsiteY4" fmla="*/ 0 h 871075"/>
                <a:gd name="connsiteX0" fmla="*/ 0 w 16106775"/>
                <a:gd name="connsiteY0" fmla="*/ 0 h 871075"/>
                <a:gd name="connsiteX1" fmla="*/ 16078200 w 16106775"/>
                <a:gd name="connsiteY1" fmla="*/ 0 h 871075"/>
                <a:gd name="connsiteX2" fmla="*/ 16106775 w 16106775"/>
                <a:gd name="connsiteY2" fmla="*/ 871075 h 871075"/>
                <a:gd name="connsiteX3" fmla="*/ 57150 w 16106775"/>
                <a:gd name="connsiteY3" fmla="*/ 813925 h 871075"/>
                <a:gd name="connsiteX4" fmla="*/ 0 w 16106775"/>
                <a:gd name="connsiteY4" fmla="*/ 0 h 871075"/>
                <a:gd name="connsiteX0" fmla="*/ 0 w 16163925"/>
                <a:gd name="connsiteY0" fmla="*/ 0 h 1140653"/>
                <a:gd name="connsiteX1" fmla="*/ 16078200 w 16163925"/>
                <a:gd name="connsiteY1" fmla="*/ 0 h 1140653"/>
                <a:gd name="connsiteX2" fmla="*/ 16163925 w 16163925"/>
                <a:gd name="connsiteY2" fmla="*/ 1140653 h 1140653"/>
                <a:gd name="connsiteX3" fmla="*/ 57150 w 16163925"/>
                <a:gd name="connsiteY3" fmla="*/ 813925 h 1140653"/>
                <a:gd name="connsiteX4" fmla="*/ 0 w 16163925"/>
                <a:gd name="connsiteY4" fmla="*/ 0 h 1140653"/>
                <a:gd name="connsiteX0" fmla="*/ 0 w 16163925"/>
                <a:gd name="connsiteY0" fmla="*/ 0 h 1140653"/>
                <a:gd name="connsiteX1" fmla="*/ 16078200 w 16163925"/>
                <a:gd name="connsiteY1" fmla="*/ 0 h 1140653"/>
                <a:gd name="connsiteX2" fmla="*/ 16163925 w 16163925"/>
                <a:gd name="connsiteY2" fmla="*/ 1140653 h 1140653"/>
                <a:gd name="connsiteX3" fmla="*/ 57150 w 16163925"/>
                <a:gd name="connsiteY3" fmla="*/ 1122014 h 1140653"/>
                <a:gd name="connsiteX4" fmla="*/ 0 w 16163925"/>
                <a:gd name="connsiteY4" fmla="*/ 0 h 1140653"/>
                <a:gd name="connsiteX0" fmla="*/ 0 w 16078200"/>
                <a:gd name="connsiteY0" fmla="*/ 0 h 1140653"/>
                <a:gd name="connsiteX1" fmla="*/ 16078200 w 16078200"/>
                <a:gd name="connsiteY1" fmla="*/ 0 h 1140653"/>
                <a:gd name="connsiteX2" fmla="*/ 16078200 w 16078200"/>
                <a:gd name="connsiteY2" fmla="*/ 1140653 h 1140653"/>
                <a:gd name="connsiteX3" fmla="*/ 57150 w 16078200"/>
                <a:gd name="connsiteY3" fmla="*/ 1122014 h 1140653"/>
                <a:gd name="connsiteX4" fmla="*/ 0 w 16078200"/>
                <a:gd name="connsiteY4" fmla="*/ 0 h 1140653"/>
                <a:gd name="connsiteX0" fmla="*/ 0 w 16078200"/>
                <a:gd name="connsiteY0" fmla="*/ 0 h 1140653"/>
                <a:gd name="connsiteX1" fmla="*/ 16078200 w 16078200"/>
                <a:gd name="connsiteY1" fmla="*/ 0 h 1140653"/>
                <a:gd name="connsiteX2" fmla="*/ 16078200 w 16078200"/>
                <a:gd name="connsiteY2" fmla="*/ 1140653 h 1140653"/>
                <a:gd name="connsiteX3" fmla="*/ 57150 w 16078200"/>
                <a:gd name="connsiteY3" fmla="*/ 1122014 h 1140653"/>
                <a:gd name="connsiteX4" fmla="*/ 0 w 16078200"/>
                <a:gd name="connsiteY4" fmla="*/ 0 h 1140653"/>
                <a:gd name="connsiteX0" fmla="*/ 0 w 16078200"/>
                <a:gd name="connsiteY0" fmla="*/ 0 h 1347939"/>
                <a:gd name="connsiteX1" fmla="*/ 16078200 w 16078200"/>
                <a:gd name="connsiteY1" fmla="*/ 0 h 1347939"/>
                <a:gd name="connsiteX2" fmla="*/ 16078200 w 16078200"/>
                <a:gd name="connsiteY2" fmla="*/ 1140653 h 1347939"/>
                <a:gd name="connsiteX3" fmla="*/ 118110 w 16078200"/>
                <a:gd name="connsiteY3" fmla="*/ 1347939 h 1347939"/>
                <a:gd name="connsiteX4" fmla="*/ 0 w 16078200"/>
                <a:gd name="connsiteY4" fmla="*/ 0 h 1347939"/>
                <a:gd name="connsiteX0" fmla="*/ 0 w 16078200"/>
                <a:gd name="connsiteY0" fmla="*/ 0 h 1411763"/>
                <a:gd name="connsiteX1" fmla="*/ 16078200 w 16078200"/>
                <a:gd name="connsiteY1" fmla="*/ 0 h 1411763"/>
                <a:gd name="connsiteX2" fmla="*/ 16047720 w 16078200"/>
                <a:gd name="connsiteY2" fmla="*/ 1411763 h 1411763"/>
                <a:gd name="connsiteX3" fmla="*/ 118110 w 16078200"/>
                <a:gd name="connsiteY3" fmla="*/ 1347939 h 1411763"/>
                <a:gd name="connsiteX4" fmla="*/ 0 w 16078200"/>
                <a:gd name="connsiteY4" fmla="*/ 0 h 1411763"/>
                <a:gd name="connsiteX0" fmla="*/ 3810 w 16082010"/>
                <a:gd name="connsiteY0" fmla="*/ 0 h 1411763"/>
                <a:gd name="connsiteX1" fmla="*/ 16082010 w 16082010"/>
                <a:gd name="connsiteY1" fmla="*/ 0 h 1411763"/>
                <a:gd name="connsiteX2" fmla="*/ 16051530 w 16082010"/>
                <a:gd name="connsiteY2" fmla="*/ 1411763 h 1411763"/>
                <a:gd name="connsiteX3" fmla="*/ 0 w 16082010"/>
                <a:gd name="connsiteY3" fmla="*/ 1393124 h 1411763"/>
                <a:gd name="connsiteX4" fmla="*/ 3810 w 16082010"/>
                <a:gd name="connsiteY4" fmla="*/ 0 h 1411763"/>
                <a:gd name="connsiteX0" fmla="*/ 3810 w 16112490"/>
                <a:gd name="connsiteY0" fmla="*/ 0 h 1502133"/>
                <a:gd name="connsiteX1" fmla="*/ 16082010 w 16112490"/>
                <a:gd name="connsiteY1" fmla="*/ 0 h 1502133"/>
                <a:gd name="connsiteX2" fmla="*/ 16112490 w 16112490"/>
                <a:gd name="connsiteY2" fmla="*/ 1502133 h 1502133"/>
                <a:gd name="connsiteX3" fmla="*/ 0 w 16112490"/>
                <a:gd name="connsiteY3" fmla="*/ 1393124 h 1502133"/>
                <a:gd name="connsiteX4" fmla="*/ 3810 w 16112490"/>
                <a:gd name="connsiteY4" fmla="*/ 0 h 1502133"/>
                <a:gd name="connsiteX0" fmla="*/ 3810 w 16112490"/>
                <a:gd name="connsiteY0" fmla="*/ 0 h 1623345"/>
                <a:gd name="connsiteX1" fmla="*/ 16082010 w 16112490"/>
                <a:gd name="connsiteY1" fmla="*/ 0 h 1623345"/>
                <a:gd name="connsiteX2" fmla="*/ 16112490 w 16112490"/>
                <a:gd name="connsiteY2" fmla="*/ 1502133 h 1623345"/>
                <a:gd name="connsiteX3" fmla="*/ 0 w 16112490"/>
                <a:gd name="connsiteY3" fmla="*/ 1623345 h 1623345"/>
                <a:gd name="connsiteX4" fmla="*/ 3810 w 16112490"/>
                <a:gd name="connsiteY4" fmla="*/ 0 h 1623345"/>
                <a:gd name="connsiteX0" fmla="*/ 3810 w 16112490"/>
                <a:gd name="connsiteY0" fmla="*/ 0 h 1787789"/>
                <a:gd name="connsiteX1" fmla="*/ 16082010 w 16112490"/>
                <a:gd name="connsiteY1" fmla="*/ 0 h 1787789"/>
                <a:gd name="connsiteX2" fmla="*/ 16112490 w 16112490"/>
                <a:gd name="connsiteY2" fmla="*/ 1502133 h 1787789"/>
                <a:gd name="connsiteX3" fmla="*/ 0 w 16112490"/>
                <a:gd name="connsiteY3" fmla="*/ 1787789 h 1787789"/>
                <a:gd name="connsiteX4" fmla="*/ 3810 w 16112490"/>
                <a:gd name="connsiteY4" fmla="*/ 0 h 1787789"/>
                <a:gd name="connsiteX0" fmla="*/ 3810 w 16126292"/>
                <a:gd name="connsiteY0" fmla="*/ 0 h 1787789"/>
                <a:gd name="connsiteX1" fmla="*/ 16082010 w 16126292"/>
                <a:gd name="connsiteY1" fmla="*/ 0 h 1787789"/>
                <a:gd name="connsiteX2" fmla="*/ 16126292 w 16126292"/>
                <a:gd name="connsiteY2" fmla="*/ 1765243 h 1787789"/>
                <a:gd name="connsiteX3" fmla="*/ 0 w 16126292"/>
                <a:gd name="connsiteY3" fmla="*/ 1787789 h 1787789"/>
                <a:gd name="connsiteX4" fmla="*/ 3810 w 16126292"/>
                <a:gd name="connsiteY4" fmla="*/ 0 h 1787789"/>
                <a:gd name="connsiteX0" fmla="*/ 3810 w 16098689"/>
                <a:gd name="connsiteY0" fmla="*/ 0 h 1798132"/>
                <a:gd name="connsiteX1" fmla="*/ 16082010 w 16098689"/>
                <a:gd name="connsiteY1" fmla="*/ 0 h 1798132"/>
                <a:gd name="connsiteX2" fmla="*/ 16098689 w 16098689"/>
                <a:gd name="connsiteY2" fmla="*/ 1798132 h 1798132"/>
                <a:gd name="connsiteX3" fmla="*/ 0 w 16098689"/>
                <a:gd name="connsiteY3" fmla="*/ 1787789 h 1798132"/>
                <a:gd name="connsiteX4" fmla="*/ 3810 w 16098689"/>
                <a:gd name="connsiteY4" fmla="*/ 0 h 1798132"/>
                <a:gd name="connsiteX0" fmla="*/ 3810 w 16082010"/>
                <a:gd name="connsiteY0" fmla="*/ 0 h 1798132"/>
                <a:gd name="connsiteX1" fmla="*/ 16082010 w 16082010"/>
                <a:gd name="connsiteY1" fmla="*/ 0 h 1798132"/>
                <a:gd name="connsiteX2" fmla="*/ 16071086 w 16082010"/>
                <a:gd name="connsiteY2" fmla="*/ 1798132 h 1798132"/>
                <a:gd name="connsiteX3" fmla="*/ 0 w 16082010"/>
                <a:gd name="connsiteY3" fmla="*/ 1787789 h 1798132"/>
                <a:gd name="connsiteX4" fmla="*/ 3810 w 16082010"/>
                <a:gd name="connsiteY4" fmla="*/ 0 h 1798132"/>
                <a:gd name="connsiteX0" fmla="*/ 3810 w 16085689"/>
                <a:gd name="connsiteY0" fmla="*/ 0 h 1798132"/>
                <a:gd name="connsiteX1" fmla="*/ 16082010 w 16085689"/>
                <a:gd name="connsiteY1" fmla="*/ 0 h 1798132"/>
                <a:gd name="connsiteX2" fmla="*/ 16084888 w 16085689"/>
                <a:gd name="connsiteY2" fmla="*/ 1798132 h 1798132"/>
                <a:gd name="connsiteX3" fmla="*/ 0 w 16085689"/>
                <a:gd name="connsiteY3" fmla="*/ 1787789 h 1798132"/>
                <a:gd name="connsiteX4" fmla="*/ 3810 w 16085689"/>
                <a:gd name="connsiteY4" fmla="*/ 0 h 179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5689" h="1798132">
                  <a:moveTo>
                    <a:pt x="3810" y="0"/>
                  </a:moveTo>
                  <a:lnTo>
                    <a:pt x="16082010" y="0"/>
                  </a:lnTo>
                  <a:cubicBezTo>
                    <a:pt x="16078369" y="599377"/>
                    <a:pt x="16088529" y="1198755"/>
                    <a:pt x="16084888" y="1798132"/>
                  </a:cubicBezTo>
                  <a:lnTo>
                    <a:pt x="0" y="1787789"/>
                  </a:lnTo>
                  <a:lnTo>
                    <a:pt x="3810" y="0"/>
                  </a:lnTo>
                  <a:close/>
                </a:path>
              </a:pathLst>
            </a:custGeom>
            <a:solidFill>
              <a:schemeClr val="accent2"/>
            </a:solidFill>
            <a:ln>
              <a:solidFill>
                <a:schemeClr val="accent1"/>
              </a:solidFill>
            </a:ln>
          </p:spPr>
          <p:txBody>
            <a:bodyPr wrap="square">
              <a:spAutoFit/>
            </a:bodyPr>
            <a:lstStyle/>
            <a:p>
              <a:pPr algn="ctr" defTabSz="381030" fontAlgn="base" hangingPunct="1">
                <a:spcBef>
                  <a:spcPct val="0"/>
                </a:spcBef>
                <a:spcAft>
                  <a:spcPct val="0"/>
                </a:spcAft>
                <a:defRPr/>
              </a:pPr>
              <a:r>
                <a:rPr lang="en-US" sz="1792" kern="1200" cap="none" spc="0" dirty="0">
                  <a:solidFill>
                    <a:prstClr val="white"/>
                  </a:solidFill>
                  <a:latin typeface="Arial" charset="0"/>
                  <a:ea typeface="ＭＳ Ｐゴシック" charset="0"/>
                  <a:cs typeface="ＭＳ Ｐゴシック" charset="0"/>
                </a:rPr>
                <a:t>Background</a:t>
              </a:r>
            </a:p>
          </p:txBody>
        </p:sp>
      </p:grpSp>
      <p:grpSp>
        <p:nvGrpSpPr>
          <p:cNvPr id="19" name="Group 18">
            <a:extLst>
              <a:ext uri="{FF2B5EF4-FFF2-40B4-BE49-F238E27FC236}">
                <a16:creationId xmlns:a16="http://schemas.microsoft.com/office/drawing/2014/main" id="{897D5BB9-1835-08F3-4CD1-7289EDCEE108}"/>
              </a:ext>
            </a:extLst>
          </p:cNvPr>
          <p:cNvGrpSpPr/>
          <p:nvPr/>
        </p:nvGrpSpPr>
        <p:grpSpPr>
          <a:xfrm>
            <a:off x="16679286" y="2317563"/>
            <a:ext cx="7187184" cy="5071744"/>
            <a:chOff x="34807225" y="6557962"/>
            <a:chExt cx="15563392" cy="14020800"/>
          </a:xfrm>
        </p:grpSpPr>
        <p:sp>
          <p:nvSpPr>
            <p:cNvPr id="20" name="Rectangle 34">
              <a:extLst>
                <a:ext uri="{FF2B5EF4-FFF2-40B4-BE49-F238E27FC236}">
                  <a16:creationId xmlns:a16="http://schemas.microsoft.com/office/drawing/2014/main" id="{046C54D2-E508-1959-7581-4F21E6F9E7E2}"/>
                </a:ext>
              </a:extLst>
            </p:cNvPr>
            <p:cNvSpPr>
              <a:spLocks noChangeArrowheads="1"/>
            </p:cNvSpPr>
            <p:nvPr/>
          </p:nvSpPr>
          <p:spPr bwMode="auto">
            <a:xfrm>
              <a:off x="34823400" y="6557962"/>
              <a:ext cx="15544800" cy="140208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381030" fontAlgn="base" hangingPunct="1">
                <a:spcBef>
                  <a:spcPct val="0"/>
                </a:spcBef>
                <a:spcAft>
                  <a:spcPct val="0"/>
                </a:spcAft>
              </a:pPr>
              <a:endParaRPr lang="en-US" sz="1417" kern="1200" cap="none" spc="0">
                <a:solidFill>
                  <a:prstClr val="black"/>
                </a:solidFill>
                <a:latin typeface="Arial" pitchFamily="34" charset="0"/>
                <a:ea typeface="MS PGothic" pitchFamily="34" charset="-128"/>
              </a:endParaRPr>
            </a:p>
          </p:txBody>
        </p:sp>
        <p:sp>
          <p:nvSpPr>
            <p:cNvPr id="21" name="Rectangle 8">
              <a:extLst>
                <a:ext uri="{FF2B5EF4-FFF2-40B4-BE49-F238E27FC236}">
                  <a16:creationId xmlns:a16="http://schemas.microsoft.com/office/drawing/2014/main" id="{71982DAD-7931-68A8-EBFF-8F7D70DDBFBD}"/>
                </a:ext>
              </a:extLst>
            </p:cNvPr>
            <p:cNvSpPr/>
            <p:nvPr/>
          </p:nvSpPr>
          <p:spPr>
            <a:xfrm>
              <a:off x="34807225" y="6557968"/>
              <a:ext cx="15563392" cy="1017649"/>
            </a:xfrm>
            <a:custGeom>
              <a:avLst/>
              <a:gdLst>
                <a:gd name="connsiteX0" fmla="*/ 0 w 16230600"/>
                <a:gd name="connsiteY0" fmla="*/ 0 h 646331"/>
                <a:gd name="connsiteX1" fmla="*/ 16230600 w 16230600"/>
                <a:gd name="connsiteY1" fmla="*/ 0 h 646331"/>
                <a:gd name="connsiteX2" fmla="*/ 16230600 w 16230600"/>
                <a:gd name="connsiteY2" fmla="*/ 646331 h 646331"/>
                <a:gd name="connsiteX3" fmla="*/ 0 w 16230600"/>
                <a:gd name="connsiteY3" fmla="*/ 646331 h 646331"/>
                <a:gd name="connsiteX4" fmla="*/ 0 w 16230600"/>
                <a:gd name="connsiteY4" fmla="*/ 0 h 646331"/>
                <a:gd name="connsiteX0" fmla="*/ 0 w 16230600"/>
                <a:gd name="connsiteY0" fmla="*/ 0 h 817781"/>
                <a:gd name="connsiteX1" fmla="*/ 16230600 w 16230600"/>
                <a:gd name="connsiteY1" fmla="*/ 0 h 817781"/>
                <a:gd name="connsiteX2" fmla="*/ 16230600 w 16230600"/>
                <a:gd name="connsiteY2" fmla="*/ 646331 h 817781"/>
                <a:gd name="connsiteX3" fmla="*/ 57150 w 16230600"/>
                <a:gd name="connsiteY3" fmla="*/ 817781 h 817781"/>
                <a:gd name="connsiteX4" fmla="*/ 0 w 16230600"/>
                <a:gd name="connsiteY4" fmla="*/ 0 h 817781"/>
                <a:gd name="connsiteX0" fmla="*/ 0 w 16230600"/>
                <a:gd name="connsiteY0" fmla="*/ 0 h 846356"/>
                <a:gd name="connsiteX1" fmla="*/ 16230600 w 16230600"/>
                <a:gd name="connsiteY1" fmla="*/ 0 h 846356"/>
                <a:gd name="connsiteX2" fmla="*/ 16202025 w 16230600"/>
                <a:gd name="connsiteY2" fmla="*/ 846356 h 846356"/>
                <a:gd name="connsiteX3" fmla="*/ 57150 w 16230600"/>
                <a:gd name="connsiteY3" fmla="*/ 817781 h 846356"/>
                <a:gd name="connsiteX4" fmla="*/ 0 w 16230600"/>
                <a:gd name="connsiteY4" fmla="*/ 0 h 846356"/>
                <a:gd name="connsiteX0" fmla="*/ 0 w 16230600"/>
                <a:gd name="connsiteY0" fmla="*/ 0 h 932081"/>
                <a:gd name="connsiteX1" fmla="*/ 16230600 w 16230600"/>
                <a:gd name="connsiteY1" fmla="*/ 0 h 932081"/>
                <a:gd name="connsiteX2" fmla="*/ 16202025 w 16230600"/>
                <a:gd name="connsiteY2" fmla="*/ 846356 h 932081"/>
                <a:gd name="connsiteX3" fmla="*/ 0 w 16230600"/>
                <a:gd name="connsiteY3" fmla="*/ 932081 h 932081"/>
                <a:gd name="connsiteX4" fmla="*/ 0 w 16230600"/>
                <a:gd name="connsiteY4" fmla="*/ 0 h 932081"/>
                <a:gd name="connsiteX0" fmla="*/ 0 w 16230600"/>
                <a:gd name="connsiteY0" fmla="*/ 0 h 960656"/>
                <a:gd name="connsiteX1" fmla="*/ 16230600 w 16230600"/>
                <a:gd name="connsiteY1" fmla="*/ 0 h 960656"/>
                <a:gd name="connsiteX2" fmla="*/ 16202025 w 16230600"/>
                <a:gd name="connsiteY2" fmla="*/ 960656 h 960656"/>
                <a:gd name="connsiteX3" fmla="*/ 0 w 16230600"/>
                <a:gd name="connsiteY3" fmla="*/ 932081 h 960656"/>
                <a:gd name="connsiteX4" fmla="*/ 0 w 16230600"/>
                <a:gd name="connsiteY4" fmla="*/ 0 h 960656"/>
                <a:gd name="connsiteX0" fmla="*/ 0 w 16230600"/>
                <a:gd name="connsiteY0" fmla="*/ 0 h 1229383"/>
                <a:gd name="connsiteX1" fmla="*/ 16230600 w 16230600"/>
                <a:gd name="connsiteY1" fmla="*/ 0 h 1229383"/>
                <a:gd name="connsiteX2" fmla="*/ 16202025 w 16230600"/>
                <a:gd name="connsiteY2" fmla="*/ 960656 h 1229383"/>
                <a:gd name="connsiteX3" fmla="*/ 28575 w 16230600"/>
                <a:gd name="connsiteY3" fmla="*/ 1229383 h 1229383"/>
                <a:gd name="connsiteX4" fmla="*/ 0 w 16230600"/>
                <a:gd name="connsiteY4" fmla="*/ 0 h 1229383"/>
                <a:gd name="connsiteX0" fmla="*/ 0 w 16230600"/>
                <a:gd name="connsiteY0" fmla="*/ 0 h 1257958"/>
                <a:gd name="connsiteX1" fmla="*/ 16230600 w 16230600"/>
                <a:gd name="connsiteY1" fmla="*/ 0 h 1257958"/>
                <a:gd name="connsiteX2" fmla="*/ 16173450 w 16230600"/>
                <a:gd name="connsiteY2" fmla="*/ 1257958 h 1257958"/>
                <a:gd name="connsiteX3" fmla="*/ 28575 w 16230600"/>
                <a:gd name="connsiteY3" fmla="*/ 1229383 h 1257958"/>
                <a:gd name="connsiteX4" fmla="*/ 0 w 16230600"/>
                <a:gd name="connsiteY4" fmla="*/ 0 h 1257958"/>
                <a:gd name="connsiteX0" fmla="*/ 0 w 16230600"/>
                <a:gd name="connsiteY0" fmla="*/ 0 h 1618692"/>
                <a:gd name="connsiteX1" fmla="*/ 16230600 w 16230600"/>
                <a:gd name="connsiteY1" fmla="*/ 0 h 1618692"/>
                <a:gd name="connsiteX2" fmla="*/ 16173450 w 16230600"/>
                <a:gd name="connsiteY2" fmla="*/ 1257958 h 1618692"/>
                <a:gd name="connsiteX3" fmla="*/ 28575 w 16230600"/>
                <a:gd name="connsiteY3" fmla="*/ 1618692 h 1618692"/>
                <a:gd name="connsiteX4" fmla="*/ 0 w 16230600"/>
                <a:gd name="connsiteY4" fmla="*/ 0 h 1618692"/>
                <a:gd name="connsiteX0" fmla="*/ 0 w 16233122"/>
                <a:gd name="connsiteY0" fmla="*/ 0 h 1618692"/>
                <a:gd name="connsiteX1" fmla="*/ 16230600 w 16233122"/>
                <a:gd name="connsiteY1" fmla="*/ 0 h 1618692"/>
                <a:gd name="connsiteX2" fmla="*/ 16233122 w 16233122"/>
                <a:gd name="connsiteY2" fmla="*/ 1591652 h 1618692"/>
                <a:gd name="connsiteX3" fmla="*/ 28575 w 16233122"/>
                <a:gd name="connsiteY3" fmla="*/ 1618692 h 1618692"/>
                <a:gd name="connsiteX4" fmla="*/ 0 w 16233122"/>
                <a:gd name="connsiteY4" fmla="*/ 0 h 1618692"/>
                <a:gd name="connsiteX0" fmla="*/ 16889 w 16250011"/>
                <a:gd name="connsiteY0" fmla="*/ 0 h 1985100"/>
                <a:gd name="connsiteX1" fmla="*/ 16247489 w 16250011"/>
                <a:gd name="connsiteY1" fmla="*/ 0 h 1985100"/>
                <a:gd name="connsiteX2" fmla="*/ 16250011 w 16250011"/>
                <a:gd name="connsiteY2" fmla="*/ 1591652 h 1985100"/>
                <a:gd name="connsiteX3" fmla="*/ 0 w 16250011"/>
                <a:gd name="connsiteY3" fmla="*/ 1985100 h 1985100"/>
                <a:gd name="connsiteX4" fmla="*/ 16889 w 16250011"/>
                <a:gd name="connsiteY4" fmla="*/ 0 h 1985100"/>
                <a:gd name="connsiteX0" fmla="*/ 16889 w 16280321"/>
                <a:gd name="connsiteY0" fmla="*/ 0 h 1985100"/>
                <a:gd name="connsiteX1" fmla="*/ 16247489 w 16280321"/>
                <a:gd name="connsiteY1" fmla="*/ 0 h 1985100"/>
                <a:gd name="connsiteX2" fmla="*/ 16280321 w 16280321"/>
                <a:gd name="connsiteY2" fmla="*/ 1866458 h 1985100"/>
                <a:gd name="connsiteX3" fmla="*/ 0 w 16280321"/>
                <a:gd name="connsiteY3" fmla="*/ 1985100 h 1985100"/>
                <a:gd name="connsiteX4" fmla="*/ 16889 w 16280321"/>
                <a:gd name="connsiteY4" fmla="*/ 0 h 1985100"/>
                <a:gd name="connsiteX0" fmla="*/ 16889 w 16280321"/>
                <a:gd name="connsiteY0" fmla="*/ 0 h 1988596"/>
                <a:gd name="connsiteX1" fmla="*/ 16247489 w 16280321"/>
                <a:gd name="connsiteY1" fmla="*/ 0 h 1988596"/>
                <a:gd name="connsiteX2" fmla="*/ 16280321 w 16280321"/>
                <a:gd name="connsiteY2" fmla="*/ 1988596 h 1988596"/>
                <a:gd name="connsiteX3" fmla="*/ 0 w 16280321"/>
                <a:gd name="connsiteY3" fmla="*/ 1985100 h 1988596"/>
                <a:gd name="connsiteX4" fmla="*/ 16889 w 16280321"/>
                <a:gd name="connsiteY4" fmla="*/ 0 h 1988596"/>
                <a:gd name="connsiteX0" fmla="*/ 16889 w 16247524"/>
                <a:gd name="connsiteY0" fmla="*/ 0 h 1988596"/>
                <a:gd name="connsiteX1" fmla="*/ 16247489 w 16247524"/>
                <a:gd name="connsiteY1" fmla="*/ 0 h 1988596"/>
                <a:gd name="connsiteX2" fmla="*/ 16234857 w 16247524"/>
                <a:gd name="connsiteY2" fmla="*/ 1988596 h 1988596"/>
                <a:gd name="connsiteX3" fmla="*/ 0 w 16247524"/>
                <a:gd name="connsiteY3" fmla="*/ 1985100 h 1988596"/>
                <a:gd name="connsiteX4" fmla="*/ 16889 w 16247524"/>
                <a:gd name="connsiteY4" fmla="*/ 0 h 1988596"/>
                <a:gd name="connsiteX0" fmla="*/ 16889 w 16250013"/>
                <a:gd name="connsiteY0" fmla="*/ 0 h 1985100"/>
                <a:gd name="connsiteX1" fmla="*/ 16247489 w 16250013"/>
                <a:gd name="connsiteY1" fmla="*/ 0 h 1985100"/>
                <a:gd name="connsiteX2" fmla="*/ 16250013 w 16250013"/>
                <a:gd name="connsiteY2" fmla="*/ 1958060 h 1985100"/>
                <a:gd name="connsiteX3" fmla="*/ 0 w 16250013"/>
                <a:gd name="connsiteY3" fmla="*/ 1985100 h 1985100"/>
                <a:gd name="connsiteX4" fmla="*/ 16889 w 16250013"/>
                <a:gd name="connsiteY4" fmla="*/ 0 h 198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0013" h="1985100">
                  <a:moveTo>
                    <a:pt x="16889" y="0"/>
                  </a:moveTo>
                  <a:lnTo>
                    <a:pt x="16247489" y="0"/>
                  </a:lnTo>
                  <a:cubicBezTo>
                    <a:pt x="16248330" y="530551"/>
                    <a:pt x="16249172" y="1427509"/>
                    <a:pt x="16250013" y="1958060"/>
                  </a:cubicBezTo>
                  <a:lnTo>
                    <a:pt x="0" y="1985100"/>
                  </a:lnTo>
                  <a:lnTo>
                    <a:pt x="16889" y="0"/>
                  </a:lnTo>
                  <a:close/>
                </a:path>
              </a:pathLst>
            </a:custGeom>
            <a:solidFill>
              <a:schemeClr val="accent2"/>
            </a:solidFill>
            <a:ln>
              <a:solidFill>
                <a:schemeClr val="accent1"/>
              </a:solidFill>
            </a:ln>
          </p:spPr>
          <p:txBody>
            <a:bodyPr wrap="square">
              <a:spAutoFit/>
            </a:bodyPr>
            <a:lstStyle/>
            <a:p>
              <a:pPr algn="ctr" defTabSz="381030" fontAlgn="base" hangingPunct="1">
                <a:spcBef>
                  <a:spcPct val="0"/>
                </a:spcBef>
                <a:spcAft>
                  <a:spcPct val="0"/>
                </a:spcAft>
                <a:defRPr/>
              </a:pPr>
              <a:r>
                <a:rPr lang="en-US" sz="1792" kern="1200" cap="none" spc="0" dirty="0">
                  <a:solidFill>
                    <a:prstClr val="white"/>
                  </a:solidFill>
                  <a:latin typeface="Arial" charset="0"/>
                  <a:ea typeface="宋体" charset="0"/>
                  <a:cs typeface="ＭＳ Ｐゴシック" charset="0"/>
                </a:rPr>
                <a:t>Results</a:t>
              </a:r>
              <a:endParaRPr lang="en-US" sz="1792" kern="1200" cap="none" spc="0" dirty="0">
                <a:solidFill>
                  <a:prstClr val="white"/>
                </a:solidFill>
                <a:latin typeface="Arial" charset="0"/>
                <a:ea typeface="ＭＳ Ｐゴシック" charset="0"/>
                <a:cs typeface="ＭＳ Ｐゴシック" charset="0"/>
              </a:endParaRPr>
            </a:p>
          </p:txBody>
        </p:sp>
      </p:grpSp>
      <p:grpSp>
        <p:nvGrpSpPr>
          <p:cNvPr id="22" name="Group 21">
            <a:extLst>
              <a:ext uri="{FF2B5EF4-FFF2-40B4-BE49-F238E27FC236}">
                <a16:creationId xmlns:a16="http://schemas.microsoft.com/office/drawing/2014/main" id="{0ABC91C5-658B-EAB9-6D17-4BA21FFF78DC}"/>
              </a:ext>
            </a:extLst>
          </p:cNvPr>
          <p:cNvGrpSpPr/>
          <p:nvPr/>
        </p:nvGrpSpPr>
        <p:grpSpPr>
          <a:xfrm>
            <a:off x="16698670" y="9760119"/>
            <a:ext cx="7187184" cy="3977798"/>
            <a:chOff x="34823399" y="26522362"/>
            <a:chExt cx="15555080" cy="6081711"/>
          </a:xfrm>
        </p:grpSpPr>
        <p:sp>
          <p:nvSpPr>
            <p:cNvPr id="23" name="Rectangle 36">
              <a:extLst>
                <a:ext uri="{FF2B5EF4-FFF2-40B4-BE49-F238E27FC236}">
                  <a16:creationId xmlns:a16="http://schemas.microsoft.com/office/drawing/2014/main" id="{EB705591-2784-C234-A78C-879000F93635}"/>
                </a:ext>
              </a:extLst>
            </p:cNvPr>
            <p:cNvSpPr>
              <a:spLocks noChangeArrowheads="1"/>
            </p:cNvSpPr>
            <p:nvPr/>
          </p:nvSpPr>
          <p:spPr bwMode="auto">
            <a:xfrm>
              <a:off x="34823399" y="26522362"/>
              <a:ext cx="15547215" cy="608171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381030" fontAlgn="base" hangingPunct="1">
                <a:spcBef>
                  <a:spcPct val="0"/>
                </a:spcBef>
                <a:spcAft>
                  <a:spcPct val="0"/>
                </a:spcAft>
              </a:pPr>
              <a:endParaRPr lang="en-US" sz="1417" kern="1200" cap="none" spc="0">
                <a:solidFill>
                  <a:prstClr val="black"/>
                </a:solidFill>
                <a:latin typeface="Arial" pitchFamily="34" charset="0"/>
                <a:ea typeface="MS PGothic" pitchFamily="34" charset="-128"/>
              </a:endParaRPr>
            </a:p>
          </p:txBody>
        </p:sp>
        <p:sp>
          <p:nvSpPr>
            <p:cNvPr id="24" name="Rectangle 2">
              <a:extLst>
                <a:ext uri="{FF2B5EF4-FFF2-40B4-BE49-F238E27FC236}">
                  <a16:creationId xmlns:a16="http://schemas.microsoft.com/office/drawing/2014/main" id="{2F72017C-9C28-ECFD-937A-6DDBC82992EC}"/>
                </a:ext>
              </a:extLst>
            </p:cNvPr>
            <p:cNvSpPr txBox="1">
              <a:spLocks noChangeArrowheads="1"/>
            </p:cNvSpPr>
            <p:nvPr/>
          </p:nvSpPr>
          <p:spPr>
            <a:xfrm>
              <a:off x="34835796" y="26522362"/>
              <a:ext cx="15542683" cy="547931"/>
            </a:xfrm>
            <a:custGeom>
              <a:avLst/>
              <a:gdLst>
                <a:gd name="connsiteX0" fmla="*/ 0 w 15528165"/>
                <a:gd name="connsiteY0" fmla="*/ 0 h 838200"/>
                <a:gd name="connsiteX1" fmla="*/ 15528165 w 15528165"/>
                <a:gd name="connsiteY1" fmla="*/ 0 h 838200"/>
                <a:gd name="connsiteX2" fmla="*/ 15528165 w 15528165"/>
                <a:gd name="connsiteY2" fmla="*/ 838200 h 838200"/>
                <a:gd name="connsiteX3" fmla="*/ 0 w 15528165"/>
                <a:gd name="connsiteY3" fmla="*/ 838200 h 838200"/>
                <a:gd name="connsiteX4" fmla="*/ 0 w 15528165"/>
                <a:gd name="connsiteY4" fmla="*/ 0 h 838200"/>
                <a:gd name="connsiteX0" fmla="*/ 0 w 15528165"/>
                <a:gd name="connsiteY0" fmla="*/ 0 h 939800"/>
                <a:gd name="connsiteX1" fmla="*/ 15528165 w 15528165"/>
                <a:gd name="connsiteY1" fmla="*/ 0 h 939800"/>
                <a:gd name="connsiteX2" fmla="*/ 15528165 w 15528165"/>
                <a:gd name="connsiteY2" fmla="*/ 838200 h 939800"/>
                <a:gd name="connsiteX3" fmla="*/ 14515 w 15528165"/>
                <a:gd name="connsiteY3" fmla="*/ 939800 h 939800"/>
                <a:gd name="connsiteX4" fmla="*/ 0 w 15528165"/>
                <a:gd name="connsiteY4" fmla="*/ 0 h 939800"/>
                <a:gd name="connsiteX0" fmla="*/ 14514 w 15542679"/>
                <a:gd name="connsiteY0" fmla="*/ 0 h 896257"/>
                <a:gd name="connsiteX1" fmla="*/ 15542679 w 15542679"/>
                <a:gd name="connsiteY1" fmla="*/ 0 h 896257"/>
                <a:gd name="connsiteX2" fmla="*/ 15542679 w 15542679"/>
                <a:gd name="connsiteY2" fmla="*/ 838200 h 896257"/>
                <a:gd name="connsiteX3" fmla="*/ 0 w 15542679"/>
                <a:gd name="connsiteY3" fmla="*/ 896257 h 896257"/>
                <a:gd name="connsiteX4" fmla="*/ 14514 w 15542679"/>
                <a:gd name="connsiteY4" fmla="*/ 0 h 896257"/>
                <a:gd name="connsiteX0" fmla="*/ 14514 w 15542679"/>
                <a:gd name="connsiteY0" fmla="*/ 0 h 925285"/>
                <a:gd name="connsiteX1" fmla="*/ 15542679 w 15542679"/>
                <a:gd name="connsiteY1" fmla="*/ 0 h 925285"/>
                <a:gd name="connsiteX2" fmla="*/ 15542679 w 15542679"/>
                <a:gd name="connsiteY2" fmla="*/ 925285 h 925285"/>
                <a:gd name="connsiteX3" fmla="*/ 0 w 15542679"/>
                <a:gd name="connsiteY3" fmla="*/ 896257 h 925285"/>
                <a:gd name="connsiteX4" fmla="*/ 14514 w 15542679"/>
                <a:gd name="connsiteY4" fmla="*/ 0 h 925285"/>
                <a:gd name="connsiteX0" fmla="*/ 14514 w 15542679"/>
                <a:gd name="connsiteY0" fmla="*/ 0 h 896257"/>
                <a:gd name="connsiteX1" fmla="*/ 15542679 w 15542679"/>
                <a:gd name="connsiteY1" fmla="*/ 0 h 896257"/>
                <a:gd name="connsiteX2" fmla="*/ 15528164 w 15542679"/>
                <a:gd name="connsiteY2" fmla="*/ 867228 h 896257"/>
                <a:gd name="connsiteX3" fmla="*/ 0 w 15542679"/>
                <a:gd name="connsiteY3" fmla="*/ 896257 h 896257"/>
                <a:gd name="connsiteX4" fmla="*/ 14514 w 15542679"/>
                <a:gd name="connsiteY4" fmla="*/ 0 h 896257"/>
                <a:gd name="connsiteX0" fmla="*/ 14514 w 15542679"/>
                <a:gd name="connsiteY0" fmla="*/ 0 h 925285"/>
                <a:gd name="connsiteX1" fmla="*/ 15542679 w 15542679"/>
                <a:gd name="connsiteY1" fmla="*/ 0 h 925285"/>
                <a:gd name="connsiteX2" fmla="*/ 15499136 w 15542679"/>
                <a:gd name="connsiteY2" fmla="*/ 925285 h 925285"/>
                <a:gd name="connsiteX3" fmla="*/ 0 w 15542679"/>
                <a:gd name="connsiteY3" fmla="*/ 896257 h 925285"/>
                <a:gd name="connsiteX4" fmla="*/ 14514 w 15542679"/>
                <a:gd name="connsiteY4" fmla="*/ 0 h 925285"/>
                <a:gd name="connsiteX0" fmla="*/ 14514 w 15542679"/>
                <a:gd name="connsiteY0" fmla="*/ 0 h 925285"/>
                <a:gd name="connsiteX1" fmla="*/ 15542679 w 15542679"/>
                <a:gd name="connsiteY1" fmla="*/ 0 h 925285"/>
                <a:gd name="connsiteX2" fmla="*/ 15542679 w 15542679"/>
                <a:gd name="connsiteY2" fmla="*/ 925285 h 925285"/>
                <a:gd name="connsiteX3" fmla="*/ 0 w 15542679"/>
                <a:gd name="connsiteY3" fmla="*/ 896257 h 925285"/>
                <a:gd name="connsiteX4" fmla="*/ 14514 w 15542679"/>
                <a:gd name="connsiteY4" fmla="*/ 0 h 925285"/>
                <a:gd name="connsiteX0" fmla="*/ 14514 w 15542679"/>
                <a:gd name="connsiteY0" fmla="*/ 0 h 925285"/>
                <a:gd name="connsiteX1" fmla="*/ 15542679 w 15542679"/>
                <a:gd name="connsiteY1" fmla="*/ 0 h 925285"/>
                <a:gd name="connsiteX2" fmla="*/ 15542679 w 15542679"/>
                <a:gd name="connsiteY2" fmla="*/ 925285 h 925285"/>
                <a:gd name="connsiteX3" fmla="*/ 0 w 15542679"/>
                <a:gd name="connsiteY3" fmla="*/ 819990 h 925285"/>
                <a:gd name="connsiteX4" fmla="*/ 14514 w 15542679"/>
                <a:gd name="connsiteY4" fmla="*/ 0 h 925285"/>
                <a:gd name="connsiteX0" fmla="*/ 14514 w 15542679"/>
                <a:gd name="connsiteY0" fmla="*/ 0 h 819990"/>
                <a:gd name="connsiteX1" fmla="*/ 15542679 w 15542679"/>
                <a:gd name="connsiteY1" fmla="*/ 0 h 819990"/>
                <a:gd name="connsiteX2" fmla="*/ 15542679 w 15542679"/>
                <a:gd name="connsiteY2" fmla="*/ 818511 h 819990"/>
                <a:gd name="connsiteX3" fmla="*/ 0 w 15542679"/>
                <a:gd name="connsiteY3" fmla="*/ 819990 h 819990"/>
                <a:gd name="connsiteX4" fmla="*/ 14514 w 15542679"/>
                <a:gd name="connsiteY4" fmla="*/ 0 h 819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2679" h="819990">
                  <a:moveTo>
                    <a:pt x="14514" y="0"/>
                  </a:moveTo>
                  <a:lnTo>
                    <a:pt x="15542679" y="0"/>
                  </a:lnTo>
                  <a:lnTo>
                    <a:pt x="15542679" y="818511"/>
                  </a:lnTo>
                  <a:lnTo>
                    <a:pt x="0" y="819990"/>
                  </a:lnTo>
                  <a:lnTo>
                    <a:pt x="14514" y="0"/>
                  </a:lnTo>
                  <a:close/>
                </a:path>
              </a:pathLst>
            </a:custGeom>
            <a:solidFill>
              <a:schemeClr val="accent2"/>
            </a:solidFill>
            <a:ln>
              <a:solidFill>
                <a:schemeClr val="accent1"/>
              </a:solidFill>
            </a:ln>
          </p:spPr>
          <p:txBody>
            <a:bodyPr/>
            <a:lstStyle>
              <a:lvl1pPr defTabSz="5016500" eaLnBrk="0" hangingPunct="0">
                <a:defRPr sz="4000" b="1" baseline="-25000">
                  <a:solidFill>
                    <a:schemeClr val="tx1"/>
                  </a:solidFill>
                  <a:latin typeface="Arial" pitchFamily="34" charset="0"/>
                  <a:ea typeface="MS PGothic" pitchFamily="34" charset="-128"/>
                </a:defRPr>
              </a:lvl1pPr>
              <a:lvl2pPr marL="742950" indent="-285750" defTabSz="5016500" eaLnBrk="0" hangingPunct="0">
                <a:defRPr sz="4000" b="1" baseline="-25000">
                  <a:solidFill>
                    <a:schemeClr val="tx1"/>
                  </a:solidFill>
                  <a:latin typeface="Arial" pitchFamily="34" charset="0"/>
                  <a:ea typeface="MS PGothic" pitchFamily="34" charset="-128"/>
                </a:defRPr>
              </a:lvl2pPr>
              <a:lvl3pPr marL="1143000" indent="-228600" defTabSz="5016500" eaLnBrk="0" hangingPunct="0">
                <a:defRPr sz="4000" b="1" baseline="-25000">
                  <a:solidFill>
                    <a:schemeClr val="tx1"/>
                  </a:solidFill>
                  <a:latin typeface="Arial" pitchFamily="34" charset="0"/>
                  <a:ea typeface="MS PGothic" pitchFamily="34" charset="-128"/>
                </a:defRPr>
              </a:lvl3pPr>
              <a:lvl4pPr marL="1600200" indent="-228600" defTabSz="5016500" eaLnBrk="0" hangingPunct="0">
                <a:defRPr sz="4000" b="1" baseline="-25000">
                  <a:solidFill>
                    <a:schemeClr val="tx1"/>
                  </a:solidFill>
                  <a:latin typeface="Arial" pitchFamily="34" charset="0"/>
                  <a:ea typeface="MS PGothic" pitchFamily="34" charset="-128"/>
                </a:defRPr>
              </a:lvl4pPr>
              <a:lvl5pPr marL="2057400" indent="-228600" defTabSz="5016500" eaLnBrk="0" hangingPunct="0">
                <a:defRPr sz="4000" b="1" baseline="-25000">
                  <a:solidFill>
                    <a:schemeClr val="tx1"/>
                  </a:solidFill>
                  <a:latin typeface="Arial" pitchFamily="34" charset="0"/>
                  <a:ea typeface="MS PGothic" pitchFamily="34" charset="-128"/>
                </a:defRPr>
              </a:lvl5pPr>
              <a:lvl6pPr marL="25146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defTabSz="2090376" eaLnBrk="1" fontAlgn="base" hangingPunct="1">
                <a:spcBef>
                  <a:spcPct val="0"/>
                </a:spcBef>
                <a:spcAft>
                  <a:spcPct val="0"/>
                </a:spcAft>
              </a:pPr>
              <a:r>
                <a:rPr lang="en-US" sz="1792" kern="1200" cap="none" spc="0" baseline="0" dirty="0">
                  <a:solidFill>
                    <a:prstClr val="white"/>
                  </a:solidFill>
                  <a:ea typeface="ヒラギノ角ゴ Pro W3" charset="-128"/>
                </a:rPr>
                <a:t>Future Direction</a:t>
              </a:r>
              <a:endParaRPr lang="en-US" sz="1667" kern="1200" cap="none" spc="0" baseline="0" dirty="0">
                <a:solidFill>
                  <a:prstClr val="white"/>
                </a:solidFill>
                <a:ea typeface="ヒラギノ角ゴ Pro W3" charset="-128"/>
              </a:endParaRPr>
            </a:p>
          </p:txBody>
        </p:sp>
      </p:grpSp>
      <p:pic>
        <p:nvPicPr>
          <p:cNvPr id="2" name="Picture 1" title="University of Virginia Darden School of Business">
            <a:extLst>
              <a:ext uri="{FF2B5EF4-FFF2-40B4-BE49-F238E27FC236}">
                <a16:creationId xmlns:a16="http://schemas.microsoft.com/office/drawing/2014/main" id="{18015D6E-EF51-3B8A-205E-E79807F779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1542" y="278611"/>
            <a:ext cx="5695564" cy="1280160"/>
          </a:xfrm>
          <a:prstGeom prst="rect">
            <a:avLst/>
          </a:prstGeom>
          <a:noFill/>
          <a:ln>
            <a:noFill/>
          </a:ln>
        </p:spPr>
      </p:pic>
      <p:pic>
        <p:nvPicPr>
          <p:cNvPr id="3" name="Picture 2" descr="School Brand Resources — School of Data Science">
            <a:extLst>
              <a:ext uri="{FF2B5EF4-FFF2-40B4-BE49-F238E27FC236}">
                <a16:creationId xmlns:a16="http://schemas.microsoft.com/office/drawing/2014/main" id="{EC50FFEA-3724-EE44-CB4D-BDC6B6C2E70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60530" y="165310"/>
            <a:ext cx="6334076" cy="1280160"/>
          </a:xfrm>
          <a:prstGeom prst="rect">
            <a:avLst/>
          </a:prstGeom>
          <a:noFill/>
          <a:ln>
            <a:noFill/>
          </a:ln>
        </p:spPr>
      </p:pic>
      <p:sp>
        <p:nvSpPr>
          <p:cNvPr id="8" name="Rectangle 7">
            <a:extLst>
              <a:ext uri="{FF2B5EF4-FFF2-40B4-BE49-F238E27FC236}">
                <a16:creationId xmlns:a16="http://schemas.microsoft.com/office/drawing/2014/main" id="{E76DD883-FF3E-1D98-4B90-09FF49C092AD}"/>
              </a:ext>
            </a:extLst>
          </p:cNvPr>
          <p:cNvSpPr/>
          <p:nvPr/>
        </p:nvSpPr>
        <p:spPr>
          <a:xfrm>
            <a:off x="551543" y="2701581"/>
            <a:ext cx="7186551" cy="5128216"/>
          </a:xfrm>
          <a:prstGeom prst="rect">
            <a:avLst/>
          </a:prstGeom>
          <a:noFill/>
          <a:ln w="12700" cmpd="sng">
            <a:noFill/>
          </a:ln>
        </p:spPr>
        <p:txBody>
          <a:bodyPr wrap="square">
            <a:noAutofit/>
          </a:bodyPr>
          <a:lstStyle/>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This research paper highlights the teams use of the Cross-Industry Standard Process for Data Mining (CRISP-DM) approach to address the problem of accurately predicting future sales and customer demand for retail stores with over 3,000 drug stores in 7 European countries. The analysis assesses the impact of various factors such as promotions, competition, holidays, seasonality, and location on sales, and aims to minimize the Root Mean Square Percentage Error (RMSPE) while predicting store sales for six weeks. The exploratory data analysis highlights correlations, outlier stores, and seasonality, among other factors. Five baseline models are used for modelling, which are combined into a single ensemble model. The paper also includes additional qualitative insights to assist the stores in examining promotion and pricing strategies. These</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insights focus on the three lenses to pricing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and psychological factors that influence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human nature when shopping while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providing suggestions on how to utilize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customer value drivers, assess customer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demand and propensity to purchase, react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to potential competitor pricing models, and understand customers level of involvement with the purchase process.</a:t>
            </a:r>
            <a:endParaRPr lang="en-IN" sz="1600" b="0" kern="1200" cap="none" spc="0" dirty="0">
              <a:solidFill>
                <a:schemeClr val="tx1"/>
              </a:solidFill>
              <a:latin typeface="Arial" charset="0"/>
              <a:ea typeface="ＭＳ Ｐゴシック" charset="0"/>
            </a:endParaRPr>
          </a:p>
        </p:txBody>
      </p:sp>
      <p:sp>
        <p:nvSpPr>
          <p:cNvPr id="33" name="Rectangle 32">
            <a:extLst>
              <a:ext uri="{FF2B5EF4-FFF2-40B4-BE49-F238E27FC236}">
                <a16:creationId xmlns:a16="http://schemas.microsoft.com/office/drawing/2014/main" id="{06212F11-B5FE-8D5C-1D34-C2D79042AFEA}"/>
              </a:ext>
            </a:extLst>
          </p:cNvPr>
          <p:cNvSpPr/>
          <p:nvPr/>
        </p:nvSpPr>
        <p:spPr>
          <a:xfrm>
            <a:off x="586823" y="8287677"/>
            <a:ext cx="7186551" cy="5128216"/>
          </a:xfrm>
          <a:prstGeom prst="rect">
            <a:avLst/>
          </a:prstGeom>
          <a:noFill/>
          <a:ln w="12700" cmpd="sng">
            <a:noFill/>
          </a:ln>
        </p:spPr>
        <p:txBody>
          <a:bodyPr wrap="square">
            <a:noAutofit/>
          </a:bodyPr>
          <a:lstStyle/>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The datasets provide valuable insights into the factors that influence sales and customer behavior in a retail setting. In this study, our team followed the CRISP framework to fully understand the business problem while developing quantitative insights to predict future sales. Through exploratory data analysis on the dataset, our aim was to understand the impact of various factors on sales and customer behavior in order to make informed decisions that can help improve business performance. Specifically, we drew enhanced focus on the promotions that were scheduled to determine if the optimal promotion schedule was conducted to increase sales and, by extension, store profitability. Extrapolating beyond the current prediction problem, the larger question as to how stores should predict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sales and space promotions is a common</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question. It was our goal to develop a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model with deep insights that could be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used across a greater population of retail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or non-retail clients in the future. Such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research is focused beyond the current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Store population but also how one should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think about and respond to competitors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offering similar promotions in a highly</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competitive marketplace.</a:t>
            </a:r>
            <a:endParaRPr lang="en-IN" sz="1600" b="0" kern="1200" cap="none" spc="0" dirty="0">
              <a:solidFill>
                <a:schemeClr val="tx1"/>
              </a:solidFill>
              <a:latin typeface="Arial" charset="0"/>
              <a:ea typeface="ＭＳ Ｐゴシック" charset="0"/>
            </a:endParaRPr>
          </a:p>
        </p:txBody>
      </p:sp>
      <p:pic>
        <p:nvPicPr>
          <p:cNvPr id="35" name="Picture 34">
            <a:extLst>
              <a:ext uri="{FF2B5EF4-FFF2-40B4-BE49-F238E27FC236}">
                <a16:creationId xmlns:a16="http://schemas.microsoft.com/office/drawing/2014/main" id="{5214B4E9-DA7B-E7D0-58AE-15458DD55937}"/>
              </a:ext>
            </a:extLst>
          </p:cNvPr>
          <p:cNvPicPr>
            <a:picLocks noChangeAspect="1"/>
          </p:cNvPicPr>
          <p:nvPr/>
        </p:nvPicPr>
        <p:blipFill>
          <a:blip r:embed="rId7"/>
          <a:stretch>
            <a:fillRect/>
          </a:stretch>
        </p:blipFill>
        <p:spPr>
          <a:xfrm>
            <a:off x="19182199" y="12443471"/>
            <a:ext cx="4612407" cy="1200042"/>
          </a:xfrm>
          <a:prstGeom prst="rect">
            <a:avLst/>
          </a:prstGeom>
        </p:spPr>
      </p:pic>
      <p:pic>
        <p:nvPicPr>
          <p:cNvPr id="37" name="Picture 36">
            <a:extLst>
              <a:ext uri="{FF2B5EF4-FFF2-40B4-BE49-F238E27FC236}">
                <a16:creationId xmlns:a16="http://schemas.microsoft.com/office/drawing/2014/main" id="{EAADA6C8-6353-B758-CA0F-5E3CE8C35007}"/>
              </a:ext>
            </a:extLst>
          </p:cNvPr>
          <p:cNvPicPr>
            <a:picLocks noChangeAspect="1"/>
          </p:cNvPicPr>
          <p:nvPr/>
        </p:nvPicPr>
        <p:blipFill>
          <a:blip r:embed="rId8"/>
          <a:stretch>
            <a:fillRect/>
          </a:stretch>
        </p:blipFill>
        <p:spPr>
          <a:xfrm>
            <a:off x="4691271" y="10867906"/>
            <a:ext cx="2975554" cy="2787228"/>
          </a:xfrm>
          <a:prstGeom prst="rect">
            <a:avLst/>
          </a:prstGeom>
        </p:spPr>
      </p:pic>
      <p:sp>
        <p:nvSpPr>
          <p:cNvPr id="12" name="Rectangle 11">
            <a:extLst>
              <a:ext uri="{FF2B5EF4-FFF2-40B4-BE49-F238E27FC236}">
                <a16:creationId xmlns:a16="http://schemas.microsoft.com/office/drawing/2014/main" id="{75CE382E-F49F-A0AD-379F-755AF847B62A}"/>
              </a:ext>
            </a:extLst>
          </p:cNvPr>
          <p:cNvSpPr/>
          <p:nvPr/>
        </p:nvSpPr>
        <p:spPr>
          <a:xfrm>
            <a:off x="16704399" y="10118498"/>
            <a:ext cx="7123801" cy="3710803"/>
          </a:xfrm>
          <a:prstGeom prst="rect">
            <a:avLst/>
          </a:prstGeom>
          <a:noFill/>
          <a:ln w="12700" cmpd="sng">
            <a:noFill/>
          </a:ln>
        </p:spPr>
        <p:txBody>
          <a:bodyPr wrap="square">
            <a:noAutofit/>
          </a:bodyPr>
          <a:lstStyle/>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To gain insights into pricing and promotion strategies, the stores should consider a range of qualitative factors. Firstly, to analyze customer demand curves and take into account local market share and channel size when determining how promotions and pricing should be approached. Secondly, identify the customer value drivers that are relevant to different segments to gain a better understanding of customer demand and their propensity to purchase. Thirdly, how to react to potential competitor pricing models and how their competitors might respond to their own promotion strategy. Finally, level of involvement and visibility customers incorporate into their buying behavior should be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evaluated, as this has an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impact on the utility they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receive in both positive </a:t>
            </a: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and negative interactions. </a:t>
            </a:r>
            <a:endParaRPr lang="en-IN" sz="1600" b="0" kern="1200" cap="none" spc="0" dirty="0">
              <a:solidFill>
                <a:schemeClr val="tx1"/>
              </a:solidFill>
              <a:latin typeface="Arial" charset="0"/>
              <a:ea typeface="ＭＳ Ｐゴシック" charset="0"/>
            </a:endParaRPr>
          </a:p>
        </p:txBody>
      </p:sp>
      <p:sp>
        <p:nvSpPr>
          <p:cNvPr id="25" name="Rectangle 24">
            <a:extLst>
              <a:ext uri="{FF2B5EF4-FFF2-40B4-BE49-F238E27FC236}">
                <a16:creationId xmlns:a16="http://schemas.microsoft.com/office/drawing/2014/main" id="{82363746-08F4-D074-9A6F-1A1E76AB20F5}"/>
              </a:ext>
            </a:extLst>
          </p:cNvPr>
          <p:cNvSpPr/>
          <p:nvPr/>
        </p:nvSpPr>
        <p:spPr>
          <a:xfrm>
            <a:off x="16710977" y="2701581"/>
            <a:ext cx="7123801" cy="4687726"/>
          </a:xfrm>
          <a:prstGeom prst="rect">
            <a:avLst/>
          </a:prstGeom>
          <a:noFill/>
          <a:ln w="12700" cmpd="sng">
            <a:noFill/>
          </a:ln>
        </p:spPr>
        <p:txBody>
          <a:bodyPr wrap="square">
            <a:noAutofit/>
          </a:bodyPr>
          <a:lstStyle/>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The model performance greatly enhanced as more robust methods were applied to the sales prediction problem. Linear Regression was primarily ineffective in its prediction. The Decision Tree produced a moderate prediction with a public score of 0.26695, although utilizing Random Forest for an additional tree method saw an enhancement to 0.22736. As we moved to more gradient based methods, they appeared initially less effective with XGB producing a score of 0.3014, although Light GB produced the optimal score of all models used for a score of 0.13938. </a:t>
            </a:r>
          </a:p>
          <a:p>
            <a:pPr defTabSz="381030" fontAlgn="base" hangingPunct="1">
              <a:spcBef>
                <a:spcPct val="0"/>
              </a:spcBef>
              <a:spcAft>
                <a:spcPct val="0"/>
              </a:spcAft>
            </a:pPr>
            <a:endParaRPr lang="en-US" sz="1600" b="0" kern="1200" cap="none" spc="0" dirty="0">
              <a:solidFill>
                <a:schemeClr val="tx1"/>
              </a:solidFill>
              <a:latin typeface="Arial" charset="0"/>
              <a:ea typeface="ＭＳ Ｐゴシック" charset="0"/>
            </a:endParaRPr>
          </a:p>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Given that Light GB had the best score of the models produced, it was given the highest of weights to use for the Ensemble model, determined by a further Linear Regression against the model outputs when regressed on the true sales output. In stacking these models with the appropriate linear weights for the Ensemble, it produced a score of 0.2236. Although not an optimal score, it has the strength of being less biased to the training data than each individual model (including the Light GB) and may enhance its predictive power as further training data is applied in the future and the input models are continuedly enhanced and refined. </a:t>
            </a:r>
          </a:p>
          <a:p>
            <a:pPr defTabSz="381030" fontAlgn="base" hangingPunct="1">
              <a:spcBef>
                <a:spcPct val="0"/>
              </a:spcBef>
              <a:spcAft>
                <a:spcPct val="0"/>
              </a:spcAft>
            </a:pPr>
            <a:endParaRPr lang="en-US" sz="1600" b="0" kern="1200" cap="none" spc="0" dirty="0">
              <a:solidFill>
                <a:schemeClr val="tx1"/>
              </a:solidFill>
              <a:latin typeface="Arial" charset="0"/>
              <a:ea typeface="ＭＳ Ｐゴシック" charset="0"/>
            </a:endParaRPr>
          </a:p>
        </p:txBody>
      </p:sp>
      <p:sp>
        <p:nvSpPr>
          <p:cNvPr id="26" name="Rectangle 25">
            <a:extLst>
              <a:ext uri="{FF2B5EF4-FFF2-40B4-BE49-F238E27FC236}">
                <a16:creationId xmlns:a16="http://schemas.microsoft.com/office/drawing/2014/main" id="{F046C226-B4AF-6653-AED3-708A82CCE08E}"/>
              </a:ext>
            </a:extLst>
          </p:cNvPr>
          <p:cNvSpPr/>
          <p:nvPr/>
        </p:nvSpPr>
        <p:spPr>
          <a:xfrm>
            <a:off x="16704399" y="7897024"/>
            <a:ext cx="7160955" cy="1749794"/>
          </a:xfrm>
          <a:prstGeom prst="rect">
            <a:avLst/>
          </a:prstGeom>
          <a:noFill/>
          <a:ln w="12700" cmpd="sng">
            <a:noFill/>
          </a:ln>
        </p:spPr>
        <p:txBody>
          <a:bodyPr wrap="square">
            <a:noAutofit/>
          </a:bodyPr>
          <a:lstStyle/>
          <a:p>
            <a:pPr defTabSz="381030" fontAlgn="base" hangingPunct="1">
              <a:spcBef>
                <a:spcPct val="0"/>
              </a:spcBef>
              <a:spcAft>
                <a:spcPct val="0"/>
              </a:spcAft>
            </a:pPr>
            <a:r>
              <a:rPr lang="en-US" sz="1600" b="0" kern="1200" cap="none" spc="0" dirty="0">
                <a:solidFill>
                  <a:schemeClr val="tx1"/>
                </a:solidFill>
                <a:latin typeface="Arial" charset="0"/>
                <a:ea typeface="ＭＳ Ｐゴシック" charset="0"/>
              </a:rPr>
              <a:t>For the Kaggle competition, the Light GB model should be submitted due to its enhanced performance is minimizing RMSPE to predict future sales. For the drug store company, a more ensemble approach should be leveraged to minimize any current model bias that may be present if one were to only use the current Light GB model. As additional data is added, further refinement should be performed to verify the model weighting remains optimal.</a:t>
            </a:r>
            <a:endParaRPr lang="en-IN" sz="1600" b="0" kern="1200" cap="none" spc="0" dirty="0">
              <a:solidFill>
                <a:schemeClr val="tx1"/>
              </a:solidFill>
              <a:latin typeface="Arial" charset="0"/>
              <a:ea typeface="ＭＳ Ｐゴシック" charset="0"/>
            </a:endParaRPr>
          </a:p>
        </p:txBody>
      </p:sp>
      <p:grpSp>
        <p:nvGrpSpPr>
          <p:cNvPr id="32" name="Group 31">
            <a:extLst>
              <a:ext uri="{FF2B5EF4-FFF2-40B4-BE49-F238E27FC236}">
                <a16:creationId xmlns:a16="http://schemas.microsoft.com/office/drawing/2014/main" id="{47CFB2B9-B145-7BD0-B364-294AFEF610BC}"/>
              </a:ext>
            </a:extLst>
          </p:cNvPr>
          <p:cNvGrpSpPr/>
          <p:nvPr/>
        </p:nvGrpSpPr>
        <p:grpSpPr>
          <a:xfrm>
            <a:off x="7953828" y="2295275"/>
            <a:ext cx="8445859" cy="11405715"/>
            <a:chOff x="17946053" y="6547786"/>
            <a:chExt cx="16242393" cy="29575777"/>
          </a:xfrm>
        </p:grpSpPr>
        <p:sp>
          <p:nvSpPr>
            <p:cNvPr id="34" name="Rectangle 8">
              <a:extLst>
                <a:ext uri="{FF2B5EF4-FFF2-40B4-BE49-F238E27FC236}">
                  <a16:creationId xmlns:a16="http://schemas.microsoft.com/office/drawing/2014/main" id="{0E265224-2832-7719-D9E6-16AB38C30B7C}"/>
                </a:ext>
              </a:extLst>
            </p:cNvPr>
            <p:cNvSpPr/>
            <p:nvPr/>
          </p:nvSpPr>
          <p:spPr>
            <a:xfrm>
              <a:off x="17946053" y="6547786"/>
              <a:ext cx="16242393" cy="954544"/>
            </a:xfrm>
            <a:custGeom>
              <a:avLst/>
              <a:gdLst>
                <a:gd name="connsiteX0" fmla="*/ 0 w 16230600"/>
                <a:gd name="connsiteY0" fmla="*/ 0 h 646331"/>
                <a:gd name="connsiteX1" fmla="*/ 16230600 w 16230600"/>
                <a:gd name="connsiteY1" fmla="*/ 0 h 646331"/>
                <a:gd name="connsiteX2" fmla="*/ 16230600 w 16230600"/>
                <a:gd name="connsiteY2" fmla="*/ 646331 h 646331"/>
                <a:gd name="connsiteX3" fmla="*/ 0 w 16230600"/>
                <a:gd name="connsiteY3" fmla="*/ 646331 h 646331"/>
                <a:gd name="connsiteX4" fmla="*/ 0 w 16230600"/>
                <a:gd name="connsiteY4" fmla="*/ 0 h 646331"/>
                <a:gd name="connsiteX0" fmla="*/ 0 w 16230600"/>
                <a:gd name="connsiteY0" fmla="*/ 0 h 817781"/>
                <a:gd name="connsiteX1" fmla="*/ 16230600 w 16230600"/>
                <a:gd name="connsiteY1" fmla="*/ 0 h 817781"/>
                <a:gd name="connsiteX2" fmla="*/ 16230600 w 16230600"/>
                <a:gd name="connsiteY2" fmla="*/ 646331 h 817781"/>
                <a:gd name="connsiteX3" fmla="*/ 57150 w 16230600"/>
                <a:gd name="connsiteY3" fmla="*/ 817781 h 817781"/>
                <a:gd name="connsiteX4" fmla="*/ 0 w 16230600"/>
                <a:gd name="connsiteY4" fmla="*/ 0 h 817781"/>
                <a:gd name="connsiteX0" fmla="*/ 0 w 16230600"/>
                <a:gd name="connsiteY0" fmla="*/ 0 h 846356"/>
                <a:gd name="connsiteX1" fmla="*/ 16230600 w 16230600"/>
                <a:gd name="connsiteY1" fmla="*/ 0 h 846356"/>
                <a:gd name="connsiteX2" fmla="*/ 16202025 w 16230600"/>
                <a:gd name="connsiteY2" fmla="*/ 846356 h 846356"/>
                <a:gd name="connsiteX3" fmla="*/ 57150 w 16230600"/>
                <a:gd name="connsiteY3" fmla="*/ 817781 h 846356"/>
                <a:gd name="connsiteX4" fmla="*/ 0 w 16230600"/>
                <a:gd name="connsiteY4" fmla="*/ 0 h 846356"/>
                <a:gd name="connsiteX0" fmla="*/ 0 w 16230600"/>
                <a:gd name="connsiteY0" fmla="*/ 0 h 932081"/>
                <a:gd name="connsiteX1" fmla="*/ 16230600 w 16230600"/>
                <a:gd name="connsiteY1" fmla="*/ 0 h 932081"/>
                <a:gd name="connsiteX2" fmla="*/ 16202025 w 16230600"/>
                <a:gd name="connsiteY2" fmla="*/ 846356 h 932081"/>
                <a:gd name="connsiteX3" fmla="*/ 0 w 16230600"/>
                <a:gd name="connsiteY3" fmla="*/ 932081 h 932081"/>
                <a:gd name="connsiteX4" fmla="*/ 0 w 16230600"/>
                <a:gd name="connsiteY4" fmla="*/ 0 h 932081"/>
                <a:gd name="connsiteX0" fmla="*/ 0 w 16230600"/>
                <a:gd name="connsiteY0" fmla="*/ 0 h 960656"/>
                <a:gd name="connsiteX1" fmla="*/ 16230600 w 16230600"/>
                <a:gd name="connsiteY1" fmla="*/ 0 h 960656"/>
                <a:gd name="connsiteX2" fmla="*/ 16202025 w 16230600"/>
                <a:gd name="connsiteY2" fmla="*/ 960656 h 960656"/>
                <a:gd name="connsiteX3" fmla="*/ 0 w 16230600"/>
                <a:gd name="connsiteY3" fmla="*/ 932081 h 960656"/>
                <a:gd name="connsiteX4" fmla="*/ 0 w 16230600"/>
                <a:gd name="connsiteY4" fmla="*/ 0 h 960656"/>
                <a:gd name="connsiteX0" fmla="*/ 0 w 16230600"/>
                <a:gd name="connsiteY0" fmla="*/ 0 h 1229383"/>
                <a:gd name="connsiteX1" fmla="*/ 16230600 w 16230600"/>
                <a:gd name="connsiteY1" fmla="*/ 0 h 1229383"/>
                <a:gd name="connsiteX2" fmla="*/ 16202025 w 16230600"/>
                <a:gd name="connsiteY2" fmla="*/ 960656 h 1229383"/>
                <a:gd name="connsiteX3" fmla="*/ 28575 w 16230600"/>
                <a:gd name="connsiteY3" fmla="*/ 1229383 h 1229383"/>
                <a:gd name="connsiteX4" fmla="*/ 0 w 16230600"/>
                <a:gd name="connsiteY4" fmla="*/ 0 h 1229383"/>
                <a:gd name="connsiteX0" fmla="*/ 0 w 16230600"/>
                <a:gd name="connsiteY0" fmla="*/ 0 h 1257958"/>
                <a:gd name="connsiteX1" fmla="*/ 16230600 w 16230600"/>
                <a:gd name="connsiteY1" fmla="*/ 0 h 1257958"/>
                <a:gd name="connsiteX2" fmla="*/ 16173450 w 16230600"/>
                <a:gd name="connsiteY2" fmla="*/ 1257958 h 1257958"/>
                <a:gd name="connsiteX3" fmla="*/ 28575 w 16230600"/>
                <a:gd name="connsiteY3" fmla="*/ 1229383 h 1257958"/>
                <a:gd name="connsiteX4" fmla="*/ 0 w 16230600"/>
                <a:gd name="connsiteY4" fmla="*/ 0 h 1257958"/>
                <a:gd name="connsiteX0" fmla="*/ 0 w 16230600"/>
                <a:gd name="connsiteY0" fmla="*/ 0 h 1428710"/>
                <a:gd name="connsiteX1" fmla="*/ 16230600 w 16230600"/>
                <a:gd name="connsiteY1" fmla="*/ 0 h 1428710"/>
                <a:gd name="connsiteX2" fmla="*/ 16173450 w 16230600"/>
                <a:gd name="connsiteY2" fmla="*/ 1257958 h 1428710"/>
                <a:gd name="connsiteX3" fmla="*/ 28575 w 16230600"/>
                <a:gd name="connsiteY3" fmla="*/ 1428710 h 1428710"/>
                <a:gd name="connsiteX4" fmla="*/ 0 w 16230600"/>
                <a:gd name="connsiteY4" fmla="*/ 0 h 1428710"/>
                <a:gd name="connsiteX0" fmla="*/ 0 w 16234410"/>
                <a:gd name="connsiteY0" fmla="*/ 0 h 1507116"/>
                <a:gd name="connsiteX1" fmla="*/ 16230600 w 16234410"/>
                <a:gd name="connsiteY1" fmla="*/ 0 h 1507116"/>
                <a:gd name="connsiteX2" fmla="*/ 16234410 w 16234410"/>
                <a:gd name="connsiteY2" fmla="*/ 1507116 h 1507116"/>
                <a:gd name="connsiteX3" fmla="*/ 28575 w 16234410"/>
                <a:gd name="connsiteY3" fmla="*/ 1428710 h 1507116"/>
                <a:gd name="connsiteX4" fmla="*/ 0 w 16234410"/>
                <a:gd name="connsiteY4" fmla="*/ 0 h 1507116"/>
                <a:gd name="connsiteX0" fmla="*/ 0 w 16234410"/>
                <a:gd name="connsiteY0" fmla="*/ 0 h 1628036"/>
                <a:gd name="connsiteX1" fmla="*/ 16230600 w 16234410"/>
                <a:gd name="connsiteY1" fmla="*/ 0 h 1628036"/>
                <a:gd name="connsiteX2" fmla="*/ 16234410 w 16234410"/>
                <a:gd name="connsiteY2" fmla="*/ 1507116 h 1628036"/>
                <a:gd name="connsiteX3" fmla="*/ 59055 w 16234410"/>
                <a:gd name="connsiteY3" fmla="*/ 1628036 h 1628036"/>
                <a:gd name="connsiteX4" fmla="*/ 0 w 16234410"/>
                <a:gd name="connsiteY4" fmla="*/ 0 h 1628036"/>
                <a:gd name="connsiteX0" fmla="*/ 0 w 16230600"/>
                <a:gd name="connsiteY0" fmla="*/ 0 h 1706442"/>
                <a:gd name="connsiteX1" fmla="*/ 16230600 w 16230600"/>
                <a:gd name="connsiteY1" fmla="*/ 0 h 1706442"/>
                <a:gd name="connsiteX2" fmla="*/ 16173450 w 16230600"/>
                <a:gd name="connsiteY2" fmla="*/ 1706442 h 1706442"/>
                <a:gd name="connsiteX3" fmla="*/ 59055 w 16230600"/>
                <a:gd name="connsiteY3" fmla="*/ 1628036 h 1706442"/>
                <a:gd name="connsiteX4" fmla="*/ 0 w 16230600"/>
                <a:gd name="connsiteY4" fmla="*/ 0 h 1706442"/>
                <a:gd name="connsiteX0" fmla="*/ 0 w 16230600"/>
                <a:gd name="connsiteY0" fmla="*/ 0 h 1706442"/>
                <a:gd name="connsiteX1" fmla="*/ 16230600 w 16230600"/>
                <a:gd name="connsiteY1" fmla="*/ 0 h 1706442"/>
                <a:gd name="connsiteX2" fmla="*/ 16173450 w 16230600"/>
                <a:gd name="connsiteY2" fmla="*/ 1706442 h 1706442"/>
                <a:gd name="connsiteX3" fmla="*/ 1905 w 16230600"/>
                <a:gd name="connsiteY3" fmla="*/ 1690325 h 1706442"/>
                <a:gd name="connsiteX4" fmla="*/ 0 w 16230600"/>
                <a:gd name="connsiteY4" fmla="*/ 0 h 1706442"/>
                <a:gd name="connsiteX0" fmla="*/ 0 w 16230600"/>
                <a:gd name="connsiteY0" fmla="*/ 0 h 1706442"/>
                <a:gd name="connsiteX1" fmla="*/ 16230600 w 16230600"/>
                <a:gd name="connsiteY1" fmla="*/ 0 h 1706442"/>
                <a:gd name="connsiteX2" fmla="*/ 16216993 w 16230600"/>
                <a:gd name="connsiteY2" fmla="*/ 1706442 h 1706442"/>
                <a:gd name="connsiteX3" fmla="*/ 1905 w 16230600"/>
                <a:gd name="connsiteY3" fmla="*/ 1690325 h 1706442"/>
                <a:gd name="connsiteX4" fmla="*/ 0 w 16230600"/>
                <a:gd name="connsiteY4" fmla="*/ 0 h 1706442"/>
                <a:gd name="connsiteX0" fmla="*/ 36195 w 16266795"/>
                <a:gd name="connsiteY0" fmla="*/ 0 h 2028313"/>
                <a:gd name="connsiteX1" fmla="*/ 16266795 w 16266795"/>
                <a:gd name="connsiteY1" fmla="*/ 0 h 2028313"/>
                <a:gd name="connsiteX2" fmla="*/ 16253188 w 16266795"/>
                <a:gd name="connsiteY2" fmla="*/ 1706442 h 2028313"/>
                <a:gd name="connsiteX3" fmla="*/ 0 w 16266795"/>
                <a:gd name="connsiteY3" fmla="*/ 2028313 h 2028313"/>
                <a:gd name="connsiteX4" fmla="*/ 36195 w 16266795"/>
                <a:gd name="connsiteY4" fmla="*/ 0 h 2028313"/>
                <a:gd name="connsiteX0" fmla="*/ 0 w 16230600"/>
                <a:gd name="connsiteY0" fmla="*/ 0 h 2028313"/>
                <a:gd name="connsiteX1" fmla="*/ 16230600 w 16230600"/>
                <a:gd name="connsiteY1" fmla="*/ 0 h 2028313"/>
                <a:gd name="connsiteX2" fmla="*/ 16216993 w 16230600"/>
                <a:gd name="connsiteY2" fmla="*/ 1706442 h 2028313"/>
                <a:gd name="connsiteX3" fmla="*/ 14605 w 16230600"/>
                <a:gd name="connsiteY3" fmla="*/ 2028313 h 2028313"/>
                <a:gd name="connsiteX4" fmla="*/ 0 w 16230600"/>
                <a:gd name="connsiteY4" fmla="*/ 0 h 2028313"/>
                <a:gd name="connsiteX0" fmla="*/ 0 w 16230600"/>
                <a:gd name="connsiteY0" fmla="*/ 0 h 2140976"/>
                <a:gd name="connsiteX1" fmla="*/ 16230600 w 16230600"/>
                <a:gd name="connsiteY1" fmla="*/ 0 h 2140976"/>
                <a:gd name="connsiteX2" fmla="*/ 16216993 w 16230600"/>
                <a:gd name="connsiteY2" fmla="*/ 1706442 h 2140976"/>
                <a:gd name="connsiteX3" fmla="*/ 40005 w 16230600"/>
                <a:gd name="connsiteY3" fmla="*/ 2140976 h 2140976"/>
                <a:gd name="connsiteX4" fmla="*/ 0 w 16230600"/>
                <a:gd name="connsiteY4" fmla="*/ 0 h 2140976"/>
                <a:gd name="connsiteX0" fmla="*/ 0 w 16230600"/>
                <a:gd name="connsiteY0" fmla="*/ 0 h 2140976"/>
                <a:gd name="connsiteX1" fmla="*/ 16230600 w 16230600"/>
                <a:gd name="connsiteY1" fmla="*/ 0 h 2140976"/>
                <a:gd name="connsiteX2" fmla="*/ 16216993 w 16230600"/>
                <a:gd name="connsiteY2" fmla="*/ 1706442 h 2140976"/>
                <a:gd name="connsiteX3" fmla="*/ 14605 w 16230600"/>
                <a:gd name="connsiteY3" fmla="*/ 2140976 h 2140976"/>
                <a:gd name="connsiteX4" fmla="*/ 0 w 16230600"/>
                <a:gd name="connsiteY4" fmla="*/ 0 h 2140976"/>
                <a:gd name="connsiteX0" fmla="*/ 0 w 16242393"/>
                <a:gd name="connsiteY0" fmla="*/ 0 h 2140976"/>
                <a:gd name="connsiteX1" fmla="*/ 16230600 w 16242393"/>
                <a:gd name="connsiteY1" fmla="*/ 0 h 2140976"/>
                <a:gd name="connsiteX2" fmla="*/ 16242393 w 16242393"/>
                <a:gd name="connsiteY2" fmla="*/ 2016264 h 2140976"/>
                <a:gd name="connsiteX3" fmla="*/ 14605 w 16242393"/>
                <a:gd name="connsiteY3" fmla="*/ 2140976 h 2140976"/>
                <a:gd name="connsiteX4" fmla="*/ 0 w 16242393"/>
                <a:gd name="connsiteY4" fmla="*/ 0 h 2140976"/>
                <a:gd name="connsiteX0" fmla="*/ 0 w 16242393"/>
                <a:gd name="connsiteY0" fmla="*/ 0 h 2140976"/>
                <a:gd name="connsiteX1" fmla="*/ 16230600 w 16242393"/>
                <a:gd name="connsiteY1" fmla="*/ 0 h 2140976"/>
                <a:gd name="connsiteX2" fmla="*/ 16242393 w 16242393"/>
                <a:gd name="connsiteY2" fmla="*/ 2100761 h 2140976"/>
                <a:gd name="connsiteX3" fmla="*/ 14605 w 16242393"/>
                <a:gd name="connsiteY3" fmla="*/ 2140976 h 2140976"/>
                <a:gd name="connsiteX4" fmla="*/ 0 w 16242393"/>
                <a:gd name="connsiteY4" fmla="*/ 0 h 214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2393" h="2140976">
                  <a:moveTo>
                    <a:pt x="0" y="0"/>
                  </a:moveTo>
                  <a:lnTo>
                    <a:pt x="16230600" y="0"/>
                  </a:lnTo>
                  <a:lnTo>
                    <a:pt x="16242393" y="2100761"/>
                  </a:lnTo>
                  <a:lnTo>
                    <a:pt x="14605" y="2140976"/>
                  </a:lnTo>
                  <a:cubicBezTo>
                    <a:pt x="9737" y="1427317"/>
                    <a:pt x="4868" y="713659"/>
                    <a:pt x="0" y="0"/>
                  </a:cubicBezTo>
                  <a:close/>
                </a:path>
              </a:pathLst>
            </a:custGeom>
            <a:solidFill>
              <a:schemeClr val="accent2"/>
            </a:solidFill>
            <a:ln>
              <a:solidFill>
                <a:schemeClr val="accent1"/>
              </a:solidFill>
            </a:ln>
          </p:spPr>
          <p:txBody>
            <a:bodyPr wrap="square">
              <a:spAutoFit/>
            </a:bodyPr>
            <a:lstStyle/>
            <a:p>
              <a:pPr algn="ctr" defTabSz="381030" fontAlgn="base" hangingPunct="1">
                <a:spcBef>
                  <a:spcPct val="0"/>
                </a:spcBef>
                <a:spcAft>
                  <a:spcPct val="0"/>
                </a:spcAft>
                <a:defRPr/>
              </a:pPr>
              <a:r>
                <a:rPr lang="en-US" sz="1792" kern="1200" cap="none" spc="0" dirty="0">
                  <a:solidFill>
                    <a:prstClr val="white"/>
                  </a:solidFill>
                  <a:latin typeface="Arial" charset="0"/>
                  <a:ea typeface="ＭＳ Ｐゴシック" charset="0"/>
                  <a:cs typeface="ＭＳ Ｐゴシック" charset="0"/>
                </a:rPr>
                <a:t>Materials and Methods</a:t>
              </a:r>
            </a:p>
          </p:txBody>
        </p:sp>
        <p:sp>
          <p:nvSpPr>
            <p:cNvPr id="36" name="Rectangle 21">
              <a:extLst>
                <a:ext uri="{FF2B5EF4-FFF2-40B4-BE49-F238E27FC236}">
                  <a16:creationId xmlns:a16="http://schemas.microsoft.com/office/drawing/2014/main" id="{100C9E75-F5CC-FA4D-4A47-A2752A78BEE6}"/>
                </a:ext>
              </a:extLst>
            </p:cNvPr>
            <p:cNvSpPr>
              <a:spLocks noChangeArrowheads="1"/>
            </p:cNvSpPr>
            <p:nvPr/>
          </p:nvSpPr>
          <p:spPr bwMode="auto">
            <a:xfrm>
              <a:off x="17949863" y="6557963"/>
              <a:ext cx="16230600" cy="295656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381030" fontAlgn="base" hangingPunct="1">
                <a:spcBef>
                  <a:spcPct val="0"/>
                </a:spcBef>
                <a:spcAft>
                  <a:spcPct val="0"/>
                </a:spcAft>
              </a:pPr>
              <a:endParaRPr lang="en-US" sz="1417" kern="1200" cap="none" spc="0">
                <a:solidFill>
                  <a:prstClr val="black"/>
                </a:solidFill>
                <a:latin typeface="Arial" pitchFamily="34" charset="0"/>
                <a:ea typeface="MS PGothic" pitchFamily="34" charset="-128"/>
              </a:endParaRPr>
            </a:p>
          </p:txBody>
        </p:sp>
      </p:grpSp>
      <p:pic>
        <p:nvPicPr>
          <p:cNvPr id="40" name="Picture 39">
            <a:extLst>
              <a:ext uri="{FF2B5EF4-FFF2-40B4-BE49-F238E27FC236}">
                <a16:creationId xmlns:a16="http://schemas.microsoft.com/office/drawing/2014/main" id="{E3054C49-5BBB-ED5A-CCC9-97A60C910DB6}"/>
              </a:ext>
            </a:extLst>
          </p:cNvPr>
          <p:cNvPicPr>
            <a:picLocks noChangeAspect="1"/>
          </p:cNvPicPr>
          <p:nvPr/>
        </p:nvPicPr>
        <p:blipFill>
          <a:blip r:embed="rId9"/>
          <a:stretch>
            <a:fillRect/>
          </a:stretch>
        </p:blipFill>
        <p:spPr>
          <a:xfrm>
            <a:off x="8142639" y="6864625"/>
            <a:ext cx="8097500" cy="1938837"/>
          </a:xfrm>
          <a:prstGeom prst="rect">
            <a:avLst/>
          </a:prstGeom>
        </p:spPr>
      </p:pic>
      <p:pic>
        <p:nvPicPr>
          <p:cNvPr id="29" name="Picture 28">
            <a:extLst>
              <a:ext uri="{FF2B5EF4-FFF2-40B4-BE49-F238E27FC236}">
                <a16:creationId xmlns:a16="http://schemas.microsoft.com/office/drawing/2014/main" id="{594DD795-395B-13B1-EEF8-2B196B1E038F}"/>
              </a:ext>
            </a:extLst>
          </p:cNvPr>
          <p:cNvPicPr>
            <a:picLocks noChangeAspect="1"/>
          </p:cNvPicPr>
          <p:nvPr/>
        </p:nvPicPr>
        <p:blipFill>
          <a:blip r:embed="rId10"/>
          <a:stretch>
            <a:fillRect/>
          </a:stretch>
        </p:blipFill>
        <p:spPr>
          <a:xfrm>
            <a:off x="4340407" y="5613493"/>
            <a:ext cx="3124642" cy="1384070"/>
          </a:xfrm>
          <a:prstGeom prst="rect">
            <a:avLst/>
          </a:prstGeom>
        </p:spPr>
      </p:pic>
    </p:spTree>
    <p:extLst>
      <p:ext uri="{BB962C8B-B14F-4D97-AF65-F5344CB8AC3E}">
        <p14:creationId xmlns:p14="http://schemas.microsoft.com/office/powerpoint/2010/main" val="32517704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837&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8&quot;&gt;&lt;elem m_fUsage=&quot;3.01330495712061008362E+00&quot;&gt;&lt;m_msothmcolidx val=&quot;0&quot;/&gt;&lt;m_rgb r=&quot;25&quot; g=&quot;2D&quot; b=&quot;4B&quot;/&gt;&lt;/elem&gt;&lt;elem m_fUsage=&quot;2.11047866291273367167E+00&quot;&gt;&lt;m_msothmcolidx val=&quot;0&quot;/&gt;&lt;m_rgb r=&quot;F4&quot; g=&quot;74&quot; b=&quot;22&quot;/&gt;&lt;/elem&gt;&lt;elem m_fUsage=&quot;1.12193100000000001160E+00&quot;&gt;&lt;m_msothmcolidx val=&quot;0&quot;/&gt;&lt;m_rgb r=&quot;68&quot; g=&quot;BA&quot; b=&quot;94&quot;/&gt;&lt;/elem&gt;&lt;elem m_fUsage=&quot;1.00000000000000000000E+00&quot;&gt;&lt;m_msothmcolidx val=&quot;0&quot;/&gt;&lt;m_rgb r=&quot;E7&quot; g=&quot;70&quot; b=&quot;03&quot;/&gt;&lt;/elem&gt;&lt;elem m_fUsage=&quot;6.56100000000000127542E-01&quot;&gt;&lt;m_msothmcolidx val=&quot;0&quot;/&gt;&lt;m_rgb r=&quot;FF&quot; g=&quot;5A&quot; b=&quot;1B&quot;/&gt;&lt;/elem&gt;&lt;elem m_fUsage=&quot;4.30467210000000155556E-01&quot;&gt;&lt;m_msothmcolidx val=&quot;0&quot;/&gt;&lt;m_rgb r=&quot;17&quot; g=&quot;54&quot; b=&quot;94&quot;/&gt;&lt;/elem&gt;&lt;elem m_fUsage=&quot;1.66771816996665767086E-01&quot;&gt;&lt;m_msothmcolidx val=&quot;0&quot;/&gt;&lt;m_rgb r=&quot;FF&quot; g=&quot;99&quot; b=&quot;6A&quot;/&gt;&lt;/elem&gt;&lt;elem m_fUsage=&quot;1.50094635296999207030E-01&quot;&gt;&lt;m_msothmcolidx val=&quot;0&quot;/&gt;&lt;m_rgb r=&quot;6F&quot; g=&quot;8D&quot; b=&quot;B9&quot;/&gt;&lt;/elem&gt;&lt;/m_vecMRU&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Quo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University of Virginia Darden">
      <a:dk1>
        <a:sysClr val="windowText" lastClr="000000"/>
      </a:dk1>
      <a:lt1>
        <a:sysClr val="window" lastClr="FFFFFF"/>
      </a:lt1>
      <a:dk2>
        <a:srgbClr val="7030A0"/>
      </a:dk2>
      <a:lt2>
        <a:srgbClr val="E7E6E6"/>
      </a:lt2>
      <a:accent1>
        <a:srgbClr val="F47321"/>
      </a:accent1>
      <a:accent2>
        <a:srgbClr val="0C255B"/>
      </a:accent2>
      <a:accent3>
        <a:srgbClr val="007681"/>
      </a:accent3>
      <a:accent4>
        <a:srgbClr val="F6BB00"/>
      </a:accent4>
      <a:accent5>
        <a:srgbClr val="71A100"/>
      </a:accent5>
      <a:accent6>
        <a:srgbClr val="757070"/>
      </a:accent6>
      <a:hlink>
        <a:srgbClr val="0C255B"/>
      </a:hlink>
      <a:folHlink>
        <a:srgbClr val="0C255B"/>
      </a:folHlink>
    </a:clrScheme>
    <a:fontScheme name="Custom 24">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7732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FranklinGothic URW Ext Comp D Book"/>
        <a:ea typeface="FranklinGothic URW Ext Comp D Book"/>
        <a:cs typeface="FranklinGothic URW Ext Comp D Book"/>
      </a:majorFont>
      <a:minorFont>
        <a:latin typeface="FranklinGothic URW Comp Book"/>
        <a:ea typeface="FranklinGothic URW Comp Book"/>
        <a:cs typeface="FranklinGothic URW Comp Book"/>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00000"/>
          </a:lnSpc>
          <a:spcBef>
            <a:spcPts val="0"/>
          </a:spcBef>
          <a:spcAft>
            <a:spcPts val="0"/>
          </a:spcAft>
          <a:buClrTx/>
          <a:buSzTx/>
          <a:buFontTx/>
          <a:buNone/>
          <a:tabLst/>
          <a:defRPr kumimoji="0" sz="5000" b="1" i="0" u="none" strike="noStrike" cap="all" spc="500" normalizeH="0" baseline="0">
            <a:ln>
              <a:noFill/>
            </a:ln>
            <a:solidFill>
              <a:srgbClr val="FFFFFF"/>
            </a:solidFill>
            <a:effectLst/>
            <a:uFillTx/>
            <a:latin typeface="+mn-lt"/>
            <a:ea typeface="+mn-ea"/>
            <a:cs typeface="+mn-cs"/>
            <a:sym typeface="FranklinGothic URW Comp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C3FF8993BB90D4CB44DD549AE7D7307" ma:contentTypeVersion="4" ma:contentTypeDescription="Create a new document." ma:contentTypeScope="" ma:versionID="5861e75381aae7be30411423d4f99934">
  <xsd:schema xmlns:xsd="http://www.w3.org/2001/XMLSchema" xmlns:xs="http://www.w3.org/2001/XMLSchema" xmlns:p="http://schemas.microsoft.com/office/2006/metadata/properties" xmlns:ns2="ddd90427-b767-426d-b770-3dbb11365981" xmlns:ns3="371b26ce-7cc8-4988-9403-2a8883b2d44f" targetNamespace="http://schemas.microsoft.com/office/2006/metadata/properties" ma:root="true" ma:fieldsID="956c637cae174478b65bc4f6c370dfbe" ns2:_="" ns3:_="">
    <xsd:import namespace="ddd90427-b767-426d-b770-3dbb11365981"/>
    <xsd:import namespace="371b26ce-7cc8-4988-9403-2a8883b2d4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90427-b767-426d-b770-3dbb113659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71b26ce-7cc8-4988-9403-2a8883b2d4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0B3E12-E24A-44AF-B50E-3A609F891505}">
  <ds:schemaRef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371b26ce-7cc8-4988-9403-2a8883b2d44f"/>
    <ds:schemaRef ds:uri="http://www.w3.org/XML/1998/namespace"/>
    <ds:schemaRef ds:uri="ddd90427-b767-426d-b770-3dbb11365981"/>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0A7CD235-A4E0-43F9-9747-DA25CE654F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d90427-b767-426d-b770-3dbb11365981"/>
    <ds:schemaRef ds:uri="371b26ce-7cc8-4988-9403-2a8883b2d4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C1085F-281C-4736-A212-F81D37E763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160</TotalTime>
  <Words>1326</Words>
  <Application>Microsoft Office PowerPoint</Application>
  <PresentationFormat>Custom</PresentationFormat>
  <Paragraphs>48</Paragraphs>
  <Slides>1</Slides>
  <Notes>0</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7" baseType="lpstr">
      <vt:lpstr>Arial</vt:lpstr>
      <vt:lpstr>Helvetica Neue</vt:lpstr>
      <vt:lpstr>Times New Roman</vt:lpstr>
      <vt:lpstr>Quote</vt:lpstr>
      <vt:lpstr>Office Theme</vt:lpstr>
      <vt:lpstr>think-cell Slide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 for the Presentation</dc:title>
  <dc:creator>Nina Kryza</dc:creator>
  <cp:lastModifiedBy>Wilson, Benjamin</cp:lastModifiedBy>
  <cp:revision>15</cp:revision>
  <cp:lastPrinted>2022-10-18T21:38:12Z</cp:lastPrinted>
  <dcterms:modified xsi:type="dcterms:W3CDTF">2023-04-25T15:10:24Z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0x010100FC3FF8993BB90D4CB44DD549AE7D7307</vt:lpwstr>
  </property>
</Properties>
</file>